
<file path=[Content_Types].xml><?xml version="1.0" encoding="utf-8"?>
<Types xmlns="http://schemas.openxmlformats.org/package/2006/content-types">
  <Default Extension="tmp" ContentType="image/png"/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57" r:id="rId5"/>
    <p:sldId id="264" r:id="rId6"/>
    <p:sldId id="270" r:id="rId7"/>
    <p:sldId id="272" r:id="rId8"/>
    <p:sldId id="273" r:id="rId9"/>
    <p:sldId id="260" r:id="rId10"/>
    <p:sldId id="261" r:id="rId11"/>
    <p:sldId id="262" r:id="rId12"/>
    <p:sldId id="263" r:id="rId13"/>
    <p:sldId id="266" r:id="rId14"/>
    <p:sldId id="265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>
        <p:scale>
          <a:sx n="80" d="100"/>
          <a:sy n="80" d="100"/>
        </p:scale>
        <p:origin x="28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2:06.5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36 164 116 0,'0'-12'44'0,"9"12"-35"0,-9-4 9 0,0 4 4 15,0 0-11-15,4 0-1 16,5 0-4-16,0 0-1 0,0 0-3 16,0 0-2-16,0 0 3 0,0 4-2 15,0 8 2-15,0-4-35 16,-4 8-51-1,-1 8 8-15</inkml:trace>
  <inkml:trace contextRef="#ctx0" brushRef="#br0" timeOffset="459">0 528 88 0,'0'4'33'0,"0"-12"-26"0,4-8 22 0,1 12 9 15,-1 0-9-15,5-12-2 16,0 12-14-16,5-8-3 16,-1 4-6-16,5 0-1 0,-9 4 1 15,5 0-2-15,-1 4-2 16,1 8-2-16,-1 4 1 16,1 4 1-16,-10 8 2 15,1 4-3-15,-5 4 0 16,0 4 3-16,0 4 1 15,0 0 1-15,0-4 2 16,0-8-8-16,0 4 0 16,0-4 0-16,0 0 1 15,0-4 12-15,0-4 7 16,0-4 4-16,4-4 2 0,1 0-9 16,-1-5-2-16,1-3 2 15,3-8 0-15,1 4-4 16,5-11 1-16,4 3-5 15,-5-12 1-15,10-16-5 16,-1 4-2-16,1 4 0 16,-5 0-1-16,4 4 0 15,-13 4 0-15,5-4-16 16,-1 4-6-16,-4 0-49 16,0-4-21-16,0-8-5 15</inkml:trace>
  <inkml:trace contextRef="#ctx0" brushRef="#br0" timeOffset="690">625 84 160 0,'4'4'60'0,"-8"-4"-47"0,-1 0 8 0,5 8 0 15,0-4-13-15,-4 4-4 16,4 4-1-16,0-4 2 15,-5 12-2-15,-13 20-2 0,0 4 0 16,-4 4-1-16,-5 4 2 16,4-4-10-16,1-12-4 15,4-8-54 1,4-8-39-16,10-4 41 16</inkml:trace>
  <inkml:trace contextRef="#ctx0" brushRef="#br0" timeOffset="855">629 260 152 0,'14'-12'57'0,"-5"12"-44"0,4 4 14 16,-4-4 3-16,5 0-13 15,-5-4-2-15,4 0-9 16,5 4-2-16,0 4-2 16,0 4-2-16,0 4 1 0,-5 4-32 15,-4 4-12-15,-4 8-38 16</inkml:trace>
  <inkml:trace contextRef="#ctx0" brushRef="#br0" timeOffset="1224">638 520 140 0,'-4'0'52'0,"4"0"-41"0,-5 0 22 0,5 0 6 16,0 0-24-16,0 4-7 15,0 8-8-15,0 0-2 16,0 0 2-16,0 8 2 0,5 8 1 16,-5-8-4-16,4 8 1 15,1 4 4-15,-1-4 2 16,1-8 2-16,-1 8 2 16,-4-4 4-16,5 4 1 15,-1-12 3-15,1 4 1 16,-1-4-8-16,10 0-2 0,-14-8 4 15,9-4 1-15,0 4-3 16,4-16-1-16,1 4-4 16,4-4-1-16,-5 0-3 15,5 0-2-15,9-8 1 16,-5 4-1-16,-4 0-3 16,5 4 2-16,-14 4-54 15,4-8-23-15,-4 4-36 16</inkml:trace>
  <inkml:trace contextRef="#ctx0" brushRef="#br0" timeOffset="1394">818 560 128 0,'-18'-8'49'0,"18"12"-38"0,-9 0 28 0,5-4 11 15,-1 0-24-15,1 4-11 16,-1 4-13-16,1 8-2 15,-1-4 0-15,5 8 0 0,0 8 2 16,0-8-45-16,0 4-21 16</inkml:trace>
  <inkml:trace contextRef="#ctx0" brushRef="#br0" timeOffset="1622">1385 40 156 0,'-9'-32'57'0,"13"32"-44"0,-8-8 23 15,4 8 9-15,-5 8-21 16,1 0-7-16,-1-4-11 16,1 12-5-16,-1-4 0 15,-4 8-21-15,0 8-9 0,5 0-29 16,-14 4-47-1,4-4 24-15</inkml:trace>
  <inkml:trace contextRef="#ctx0" brushRef="#br0" timeOffset="1916">1241 344 140 0,'13'8'55'0,"1"-8"-43"0,8 4 19 0,-8-4 5 16,4 0-9-16,0-4-1 15,4 4-9-15,1-8 0 16,-1 8-10-16,0 0-2 0,1 0 1 15,-1 8-3-15,-4-8 0 16,-4 8 3-16,-1 4 1 16,-4-8-1-16,0 4 1 15,-9 4-2-15,0 0 0 16,-4 4-1-16,-1 4 2 16,-4 0-5-16,-4 0-1 15,-5 4 0-15,-5 4 2 0,1 8-1 16,-5 0 2-16,0-4-4 15,5-4 0-15,4-8-26 16,0 0-11-16,0-12-19 16,4-8-7-16,5-8-20 15</inkml:trace>
  <inkml:trace contextRef="#ctx0" brushRef="#br0" timeOffset="2184">1340 512 176 0,'4'-20'66'0,"-4"28"-52"0,0-8 17 15,0 0 2-15,0 0-7 16,0 0-3-16,0 0-5 16,0 0 1-16,9 4-10 0,0 0-5 0,5 8-1 15,-1-8 0-15,5 4 3 16,4 0-3-16,5 4 0 16,5 0 1-16,4 0 2 15,0 4-1-15,4 0 0 16,1 4-3-16,-1 4 1 15,1 0-2-15,-1 8 2 16,1-4-2-16,-10-8 2 16,1 0-13-16,-1 0-6 15,1 0-42-15,13-8-17 16,17 4-30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5:25.51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6 115 96 0,'-4'-12'38'0,"4"12"-29"0,-5 0 17 0,5 0 5 16,0 0-8-16,0 0 0 16,5-4-8-16,-1 0 1 15,1 0-9-15,-1 0-2 0,5 0 1 16,0 0-1-16,9 0 2 16,0 0-4-16,9 0-2 15,-4 0 0-15,13 4 1 16,-5 0-3-16,5 0 0 15,-4 0 3-15,-1 4 3 0,-4-4-4 16,-5 4-1-16,1 0 2 16,-10 8 1-16,-4-4-1 15,-4 12-2-15,-5-4-21 16,-9 16-11-16,0-4-6 16,-9 4 0-16,0-4 10 15,-9 8 4 1,4-8 15-16,-3 0 9 15,3-4 5-15,1 0 14 16,4-4 7-16,0-4-4 16,4 0-1-16,5-4-6 15,5-4 1-15,8-8-9 16,1 0 0-16,17-12 3 0,-4 4-4 0,5-8-1 16,-5 0-2-16,0 0-3 15,-1 4-4-15,-8 4 0 16,0 4-29-16,-13 12-11 15,-1 0 14 1,-12 12 9-16,-1 0 15 16,-9 8 7-16,4-4 4 15,-4 4 15-15,5-4 7 16,-1 0-9-16,5-4-3 16,0 0-7-16,5-4 0 15,8 0-5-15,1-4-2 0,13 0 2 16,0 0 4-16,18-1 6 0,-5-3-1 15,14 0 1-15,-9 0-5 16,5 4-3-16,-5-4 2 16,-1 4 2-16,-3 0-4 15,-10 4-3-15,1 0-1 16,-10 8 1-16,-4-4 1 16,-9 12 1-16,0-8-2 15,-4 0-2-15,-1-4-39 16,1-24-19-16,0 0-30 15</inkml:trace>
  <inkml:trace contextRef="#ctx0" brushRef="#br0" timeOffset="223">654 83 108 0,'13'-8'41'0,"-13"8"-32"0,9 4 22 0,-9-4 7 16,5 8-14-16,-1 0-5 15,1 16-8-15,-1-4-2 16,1 28-5-16,-5-8-1 0,0 28 1 16,0-12-5-16,0 16 1 15,0-12 2-15,-5 24 1 16,1-16-4-16,-1 15 1 16,1-15-49-1,4-12-56-15,0-8 20 16</inkml:trace>
  <inkml:trace contextRef="#ctx0" brushRef="#br0" timeOffset="494">1081 191 172 0,'0'-16'66'0,"0"16"-52"0,9-4 17 16,-9 4 2-16,0 0-18 15,0 0-6-15,4 4-6 16,1 0 0-16,-5 16-2 16,0-4-1-16,0 20 1 0,0 0-1 15,4 16 2-15,-4-8-1 16,0 16 2-16,0-12-2 0,0 20-1 16,0-12-10-16,-4 23-4 15,-1-15-22-15,1 0-7 16,4-12-37-1</inkml:trace>
  <inkml:trace contextRef="#ctx0" brushRef="#br0" timeOffset="1019">1247 63 160 0,'9'-16'63'0,"-9"16"-49"0,23-16 7 15,-19 16 0-15,10-4-9 16,-1 0 1-16,14-4-4 15,-4 0 0-15,17 4-5 16,-8 0-3-16,17 8 0 0,-9 0 1 16,10 8 1-16,-10 0 1 15,5 12 0-15,-9-4 0 16,0 20 2-16,-4-4 1 16,-5 20 1-16,-5-8 0 0,1 20 0 15,-5-16-2-15,-5 12 1 16,-4-12-2-16,0 16 2 15,0-12-4-15,-4 15 0 16,-1-11 1-16,-4 8 0 16,0-12 0-16,0 0 0 15,0-8-2-15,0 0 1 16,0-12 0-16,-4-4 1 16,-1-4 0-16,-4-12 0 15,0 0-13-15,-9-20-4 16,5 0-27-16,-19-32-12 15,5 8-36 1,-18-24-35-16,5 12 51 0</inkml:trace>
  <inkml:trace contextRef="#ctx0" brushRef="#br0" timeOffset="1222">1310 595 148 0,'-18'-16'55'0,"18"16"-43"0,-9-24 21 16,9 24 6-16,5-8-10 15,-1 0-5-15,5-8-5 16,0 0 0-16,9-8-10 15,0 4-1-15,14-8 2 0,-5 4-6 16,13 4-2-16,-8 4-1 16,3 0 1-16,-8 4-1 15,0 8-1-15,-4 0-24 16,-10 16-11-16,-4 0-33 16,-13 16-52-16,-1-4 25 15</inkml:trace>
  <inkml:trace contextRef="#ctx0" brushRef="#br0" timeOffset="1401">1319 702 184 0,'-13'0'68'0,"13"0"-52"0,0 0 3 0,0 0 1 15,9 0 3-15,-5 0 6 16,14-4-7-16,-4 0-3 16,13-4-11-16,-5 0-5 0,14 0 0 15,-4 1 0-15,3-1 1 16,-3 0-2-16,-1 0-2 15,-4 0-28-15,-9 0-11 16,0 0-69 0</inkml:trace>
  <inkml:trace contextRef="#ctx0" brushRef="#br0" timeOffset="1605">1477 103 168 0,'-9'0'63'0,"9"0"-49"0,-5 16 9 16,5-12 1-16,0 16-12 16,0 0-2-16,0 28-6 15,0-8-3-15,0 32 0 16,0-16-1-16,5 16 0 0,-1-12 0 16,5 40 2-16,-5-17-19 0,10 29-6 15,-5-20-61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5:30.9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126 8 88 0,'-9'-4'33'0,"9"4"-26"0,0-4 9 16,0 4 5-16,0 0-8 15,0 0 0-15,0 0-7 16,0 0-4-16,5 0-1 16,-5 0-1-16,4 0 0 15,1 0 2-15,4 4-1 16,-5 0 2-16,5 0-2 15,-4 0 2-15,4 0-2 16,-5 0-3-16,0 0-1 0,1 0-53 16</inkml:trace>
  <inkml:trace contextRef="#ctx0" brushRef="#br0" timeOffset="418">86 212 120 0,'-18'-8'46'0,"18"8"-35"0,4 4-6 0,-4-4-3 15,9 4 0-15,-4 0 3 16,8-4-2-16,-4 0 0 16,14-4-1-16,-5 0 1 15,13-4-4-15,-4 4 0 16,9-4 3-16,-9 4 3 15,9-4-2-15,-9 4 0 0,4 0-1 16,-8 0-2-16,-1 0 1 16,-4 0 1-16,0 4 1 0,-4 0 5 15,-5 8 3-15,-5-4-6 16,-8 16-1-16,-1-4 0 16,-13 16 2-16,5 0-1 15,-14 12 2-15,4-8-4 16,-8 16-2-16,4-8-3 15,-9 8 1-15,4-8 1 16,-8 4 2-16,8-9 1 16,-8 1 1-16,9-4-2 15,-1-4-2-15,5-8-19 0,0-8-10 16,5 0-43 0</inkml:trace>
  <inkml:trace contextRef="#ctx0" brushRef="#br0" timeOffset="688">0 492 100 0,'14'-12'38'0,"-14"12"-29"0,22 4 10 0,-17-4 5 16,8 4-7-16,-4 0 1 15,9 4-2-15,-4 0-1 16,8 8-7-16,-4-4-1 0,18 4 3 15,-9 0-4-15,18 4-1 0,-5-4-2 16,14 4-3-16,-9-1 3 16,14 5 2-16,-10-4-2 15,5 0 0-15,-9-4-1 16,9-4-2-16,-13 0-32 16,8-8-16-16,-9 0-29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5:35.4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0 280 120 0,'0'0'46'0,"0"0"-35"0,5 0 1 0,-1 0 0 0,5 0-4 16,5-4 3-16,8 0-4 15,5 0-2-15,5 0-2 16,4 0 0-16,4 0 0 0,5-4-1 16,0 0 1-16,-5-4-2 15,1 0-1-15,-5 0 1 16,-5-4-1-16,-4 0 2 16,0 4 1-16,-4 0-48 15</inkml:trace>
  <inkml:trace contextRef="#ctx0" brushRef="#br0" timeOffset="211">414 0 108 0,'-9'16'41'0,"0"-4"-32"0,4 12 0 0,1-8-1 15,-1 4-5-15,1 4-2 16,-1 8-11-16,-4 4-6 16,0 4-30-16,-4 4-12 15</inkml:trace>
  <inkml:trace contextRef="#ctx0" brushRef="#br0" timeOffset="465">5 604 80 0,'0'0'33'0,"0"0"-26"0,4 8 5 0,-4-8 0 0,5 8-7 15,-1 0-1-15,5 8 2 16,0-4 1-16,0 12-6 15,-4-4 0-15,4 12-1 16,0-4 2-16,-5 4-12 0,1-4-3 16,-1-1-32-16,1-3-10 15</inkml:trace>
  <inkml:trace contextRef="#ctx0" brushRef="#br0" timeOffset="914">270 400 92 0,'-4'-28'35'0,"13"24"-27"0,4-4 7 0,-4 8 0 16,0-4 3-16,4 0 3 16,5 0-9-16,0 0-2 15,0 4-4-15,0 0-1 16,5 0-3-16,-1 0-2 0,1 0 1 0,4 0 1 15,0 0 1-15,0 4 3 16,0 4 1-16,0 0-1 16,-5 4-1-16,1 4-1 15,-5-4 0-15,-5 0 0 16,1 12 2-16,-1 0-1 16,-4 16 0-16,0-8-1 15,-4 16 2-15,-1-8-3 16,-4 12-2-16,0-8 0 15,-4 8 1-15,-1-8 1 16,1 7 1-16,-1-7-2 16,1 4 1-16,-1-8 0 0,1-4 1 15,4-4-2-15,-5-4-2 16,5-8 3-16,0 0 0 16,0 0-6-16,-4-8-2 15,-1-4-27-15,1-8-9 16,-1 0-41-1</inkml:trace>
  <inkml:trace contextRef="#ctx0" brushRef="#br0" timeOffset="1381">310 504 128 0,'-17'-12'49'16,"17"12"-38"-16,0 4 1 0,0-4 1 0,4 4-7 15,-4-4 2-15,9 4-5 16,0 0 0-16,9 0-1 16,-5-4-2-16,5 0 1 0,0 0 1 15,5-4 1-15,-5 0-1 16,0 0 1-16,4 0-2 15,-8 4-1-15,-5 0-2 16,-5 4-1-16,1 0-27 16,-10 12-19-1,1-4 16-15,-10 8 17 0,5-4 10 16,-4 0 23-16,-1 0 9 16,-4-4 4-16,5 0 2 15,4-4-15-15,0 0-5 16,9-8-4-16,0 0 0 15,9-4-4-15,-5 0 2 0,10 0 3 16,-5 0-5-16,4 0 0 16,1 0-2-16,-1 4 1 15,-4 0-24-15,0 8-8 16,-4-4-28 0,-5 12-29-16,0-4 31 15</inkml:trace>
  <inkml:trace contextRef="#ctx0" brushRef="#br0" timeOffset="1550">306 847 160 0,'-13'4'60'0,"13"-4"-47"0,4 0 4 0,-4 0-3 0,9 0-3 15,0 0 3-15,4-4-5 16,1 0-3-16,4-8-3 16,-5 5-5-16,5-5 1 0,0 0-10 15,0 0-5-15,-4 4-36 16,-1 0-45-1,1 0 25-15</inkml:trace>
  <inkml:trace contextRef="#ctx0" brushRef="#br0" timeOffset="1753">481 648 136 0,'-4'-4'52'0,"4"4"-41"0,0 8 7 0,0-8 0 15,4 4-1-15,-4 0-1 16,0 8-6-16,0-4-4 15,0 12-3-15,0-4-3 0,0 12 1 16,0-4 1-16,0 12 1 16,0-5-1-16,0 13-2 15,0-8-8-15,5 4-5 16,-1-4-40 0,5-8-43-16,0-4 25 15</inkml:trace>
  <inkml:trace contextRef="#ctx0" brushRef="#br0" timeOffset="1998">926 532 124 0,'0'-28'49'0,"0"28"-38"0,9-4 1 15,-9 4-2-15,9 0 11 16,0 0 9-16,9-4-12 15,0-4-4-15,0 4-9 16,5-4-4-16,-1 0 0 0,5 0-1 16,0 0 2-16,0-8-1 15,0 8-1-15,-4 0-26 0,-5 4-12 16,0 0-36 0</inkml:trace>
  <inkml:trace contextRef="#ctx0" brushRef="#br0" timeOffset="2236">1201 192 148 0,'-9'-4'57'0,"9"8"-44"0,-5 0 1 0,5 4-4 15,-4 0-6-15,-1 8-1 16,-4 4 1-16,0 4 2 0,0 12-3 15,-4 8-6-15,-1-4-1 16,5-8 2-16,-9 28 1 0,5-12 3 16,-5 12 3-16,0-12-29 15,4 0-10-15,1-8-30 16</inkml:trace>
  <inkml:trace contextRef="#ctx0" brushRef="#br0" timeOffset="2479">1165 628 124 0,'9'0'49'0,"-9"0"-38"0,13 8 10 15,-13-8 4-15,9 8-8 16,-4 0 1-16,8 8-11 0,-4-4-4 16,5 8-2-16,-1 0 3 0,5 4 5 15,-4-4-1-15,4 4 1 16,0-4-5-16,0 0-1 15,0-5-1-15,0 1 1 16,-5 0 2-16,5 0 2 16,-4-4-19-16,-1 0-6 15,1 0-69 1</inkml:trace>
  <inkml:trace contextRef="#ctx0" brushRef="#br0" timeOffset="2656">1480 4 128 0,'-9'4'49'0,"4"4"-38"0,1 8-38 15,4-4-19-15,0 4 2 16,0 8 3-16</inkml:trace>
  <inkml:trace contextRef="#ctx0" brushRef="#br0" timeOffset="2987">917 488 84 0,'5'-16'33'0,"-5"16"-26"0,22-4 11 0,-8 4 4 16,8 0-8-16,5 0-1 15,5-4-5-15,8-4 0 16,10-4-7-16,8 0-3 0,10-4 3 16,-1 0 1-16,1 4-25 15,-1 0-11-15,-4 0-16 16,-5 4-7-16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6:12.15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95 424 76 0,'-5'0'30'0,"5"0"-24"0,5 0 6 16,-5 0 0-16,0 0-1 16,0 0 3-16,0 0-5 15,0 0-3-15,0 0-1 0,0 0-1 16,0 0-2-16,0 0-2 16,0 0 1-16,0 0 1 15,0 0-1-15,0 0-1 16,0 0 3-16,0 0 0 15,0 0 3-15,0 0 1 16,0 0-1-16,0 0 1 16,0 0-2-16,0 0 0 15,0 0-3-15,0 0 1 0,0 0 2 16,0 0-2-16,0 0 0 16,0 0 1-16,9 0 0 15,-5 0 0-15,5 0 0 16,0 0-5-16,0 0 1 15,0 0 4-15,0 0 2 16,0 0 2-16,0 0 0 0,0 0-4 16,5 0-1-16,-10 0 1 15,5 0 0-15,-4 0-5 16,-1 0 1 0,1 0 2-16,-1 0 1 0,1 0-4 15,-1 0 1-15,1 0 0 16,-5 0 0-16,0 0 2 15,0 0 3-15,0 0 0 16,4 0 2-16,-4 0-17 16,5 0-6-16,-1 0-38 15,-4 0-49-15,0 0 22 16</inkml:trace>
  <inkml:trace contextRef="#ctx0" brushRef="#br0" timeOffset="349">140 152 44 0,'-5'-4'19'0,"5"4"-15"0,9 8 15 0,-9-8 4 15,9 4 2-15,-4 0 2 16,8 0-9-16,-4 0-3 16,5 0-4-16,-1 0-2 15,5 0-3-15,-4 0-1 16,3 0-3-16,1 0-2 0,0 0 3 16,-4 0 0-16,-1 4 1 15,1 0-31 1,-10 12-49-16,5-4 2 15</inkml:trace>
  <inkml:trace contextRef="#ctx0" brushRef="#br0" timeOffset="661">0 540 108 0,'0'8'44'0,"0"-8"-35"0,18-4 14 15,-18 4 5-15,14-4-10 16,-1 0-2-16,10-4-3 16,-1 4 1-16,5-4-7 15,-4 0-2-15,4 0 1 0,0 0-3 16,-9 4-2-16,0 0 2 16,0 4 0-16,-5 0-1 0,-4 4 1 15,0 0-2-15,-5 8 2 16,1 0 0-16,-10 8 1 15,1-4-5-15,-5 4 1 16,0 0-27-16,0-4-9 16,0-4-11-1,5-4-34-15,-1 0 11 16</inkml:trace>
  <inkml:trace contextRef="#ctx0" brushRef="#br0" timeOffset="975">499 240 104 0,'23'-44'38'0,"-23"44"-29"0,22-24 12 0,-17 20 4 0,4 0-5 16,-5 0-1-16,1 0-11 15,4 0-3-15,-9 8-3 16,0 0-2-16,-14 20 1 0,5-4-1 16,-9 16 0-16,5-4 0 15,-1 0 0-15,5-4-5 16,-4 0 1-16,4-4 2 15,4-4 3-15,1-4 0 16,8 0-1-16,1-4 7 16,17-4 5-16,-13 0 0 15,18-4 3-15,-4 0-6 16,8 0-1-16,-8 0-4 16,4 0-1-16,-5 0 1 15,1 4 0-15,-5 0-38 0,-5 0-16 16,1 0-28-1</inkml:trace>
  <inkml:trace contextRef="#ctx0" brushRef="#br0" timeOffset="1230">499 572 108 0,'-9'8'44'0,"9"-8"-35"0,0 8 9 0,0-8 2 15,0 8-10-15,0 0-3 16,0 8-4-16,0-4 0 16,0 16-2-16,0-4-1 0,0 32 3 0,0-12-2 15,0 32-1-15,0-12 1 16,9 15 1-16,-9-19-1 16,0 8 2-16,5-12 0 15,-1 0 1-15,1-8-11 16,4-12-3-16,-5-8-55 15</inkml:trace>
  <inkml:trace contextRef="#ctx0" brushRef="#br0" timeOffset="1546">940 60 84 0,'-5'-12'33'0,"5"12"-26"0,0 12 0 0,0-12 1 16,0 12 6-16,0 0 3 15,0 16-6-15,0-8-4 16,5 24-2-16,-1-8-1 16,1 32-5-16,-1-16 1 15,1 28-2-15,-1-16 0 16,1 40 4-16,-1-20 1 15,1 28 1-15,-1-20 0 16,1 4 0-16,-1-21 2 16,-4-7-3-16,0-12-2 0,5-12-33 15,-5-4-14-15,0-16-6 16,0-4 1-16</inkml:trace>
  <inkml:trace contextRef="#ctx0" brushRef="#br0" timeOffset="1760">1066 668 120 0,'0'-8'46'0,"0"8"-35"0,9 4 18 16,-9-4 7-16,9 4-18 16,-5 0-5-16,5 8-8 15,0 0-2-15,9 12-1 0,0-4-2 0,5 20 1 16,-1-8-1-16,14 16 2 15,-4-8-45 1,17 4-56-16,-8-5 18 16</inkml:trace>
  <inkml:trace contextRef="#ctx0" brushRef="#br0" timeOffset="2313">1943 20 116 0,'-5'-12'46'0,"5"12"-35"0,-4-8 14 0,4 8 4 16,0 0-14-16,0 0-3 16,0 0-8-16,0 0-1 15,-5 8-1-15,1 0-4 0,-5 8-1 16,0 0 2-16,-9 24 2 15,4-8-2-15,-8 28 0 16,-1-12 1-16,-4 28 2 16,5-20 1-16,-5 12 1 15,4-12-2-15,1-4 1 0,4-8-11 16,0-12-4-16,4-4-60 16</inkml:trace>
  <inkml:trace contextRef="#ctx0" brushRef="#br0" timeOffset="2525">1745 256 96 0,'18'-16'35'0,"-18"16"-27"0,27-12 13 16,-23 12 7-16,14 0-10 16,-4 0 0-16,8 0-4 15,1 0-1-15,8 0-7 16,-4 0-4-16,5 4 1 0,-5 0 0 0,9 0 1 15,-5 0-2-15,0 4 1 16,-4-4-73 0,0 12-36-16,-4-4 49 15</inkml:trace>
  <inkml:trace contextRef="#ctx0" brushRef="#br0" timeOffset="3229">1857 580 120 0,'-13'-12'46'0,"13"12"-35"0,9-8 5 0,-9 8 0 16,9-4-1-16,0 0 1 0,9-4-8 16,-5 0-5-16,14 0-2 15,-4 4-1-15,4 0 0 0,-5 0 0 16,5 4 0-16,-4 0 0 15,-1 12 0-15,-4-4 0 16,0 8 0-16,-5 0 0 16,-4 8 0-16,0-4 2 15,-4 12 3-15,-1-4-2 16,-8 0 0-16,4-4 1 16,-9 4 2-16,0-8-3 15,-5 0-2-15,1-4 2 16,-5-8 2-16,0 0-4 0,-4-8-3 15,4 0 1-15,-5-8 2 16,5 0 0-16,0-4-1 16,0 4 1-16,5-4-1 15,4 4 4-15,4-4 5 16,1 4 1-16,13-8 4 16,0 4-1-16,18-4 0 15,-5 4-1-15,10 0 0 16,-5 0-4-16,4 4-3 15,-4 0-2-15,0 4 0 16,-5 0-2-16,1 8 2 16,-5 0-2-16,0 12 2 15,-9-4-7-15,-14 20-1 16,1-8-5-16,-19 16-1 16,10-4 3-16,-14 8 5 0,4-8 0 15,-8 0 1-15,4 0 2 16,0-9 2-16,5-3 1 15,4-4 1-15,0-4 4 16,9-4 3-16,4-4 0 16,14-4 1-16,0 0-2 15,18-8-1-15,-4 0-5 16,17-8-1-16,-4 4-1 16,9-4 1-16,-9 0-2 15,22-4 2-15,-13 0-55 16,18 0-24-16,-13 1-31 15</inkml:trace>
  <inkml:trace contextRef="#ctx0" brushRef="#br0" timeOffset="3561">2819 64 140 0,'-9'-16'52'0,"9"16"-41"15,0 0 11-15,0 0 3 0,0 0-12 16,0 0-4-16,5 4-6 16,-1 0-3-16,5 4 1 15,0-4 1-15,5 8 1 0,-1-4-30 16,1 12-12-16,-1-4-31 16</inkml:trace>
  <inkml:trace contextRef="#ctx0" brushRef="#br0" timeOffset="4010">2770 448 136 0,'4'-8'52'0,"-4"8"-41"0,18-4 13 0,-18 4 5 16,14-4-15-16,-5 4-5 15,9-4-3-15,0 0-2 16,4 0-2-16,-4 0-4 0,5 4 1 16,-5 0 1-16,0 8 2 15,0 0-1-15,0 8-1 16,-5 0 1-16,-4 12-1 16,0-4 0-16,-4 8 2 15,-1-4-1-15,-4 8-1 0,0-4 1 16,0 8 1-16,0-4-1 15,0 4 2-15,0-8 0 16,0 0 1-16,0-4 4 16,0-4 5-16,0-4 4 15,5-4 4-15,-5 0-5 16,4-8 1-16,1 0-6 16,4-8 1-16,0 0-5 15,4-8-2-15,1 4-2 16,4-8-3-16,0 4-2 15,4-8 1-15,-4 4-50 16,9-4-23-16,-4 0-31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6:20.47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131 0 56 0,'0'-4'22'0,"0"4"-18"0,4 4 9 16,-4-4 3-16,0 0-2 15,0 0 0-15,0 0-6 16,0 0 0-16,0 8-7 15,0-4-1-15,-4 4 0 0,-1 0 2 16,-4 4-1-16,0 0 2 16,-4 8-2-16,4-4 2 15,-5 12-4-15,5-4 0 16,-9 16-4-16,5-8 1 16,-1 4-40-16,-4-4-16 15</inkml:trace>
  <inkml:trace contextRef="#ctx0" brushRef="#br0" timeOffset="218">126 132 92 0,'32'-4'35'0,"-32"4"-27"0,40 0 9 0,-31 0 2 0,5 0-9 16,-1 0-3-16,5 0-2 15,-4 0-1-15,4 0-2 16,0 0 1-16,0 4-37 16,-5 0-17-16,1 4 6 15,-5 0 3-15</inkml:trace>
  <inkml:trace contextRef="#ctx0" brushRef="#br0" timeOffset="670">108 512 84 0,'-13'44'33'0,"13"-44"-26"0,-5 60 0 0,5-48-1 15,0 12 2-15,0-4 3 16,0 12 5-16,0-4 4 15,5 4 1-15,-1-4 2 16,5 0-2-16,0-4-1 16,5 0-10-16,-5-4-2 0,13-4-1 15,-4-4 3-15,9-4 4 16,-4 0-4-16,8-8 2 16,-4 0-3-16,9-8 0 0,-4 0-3 15,4-4-1-15,-5 4-3 16,1 0 1-16,-5 0-2 15,-1 0-1-15,-3 4-8 16,-5 4-5-16,-5 0-44 16,-4 4-20-16,-4 0-7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6:25.81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1093 947 108 0,'0'-4'41'0,"0"4"-32"0,4-4-2 16,-4 4-2-16,5 0-2 16,-1 0 1-16,1 0 0 15,-1 0 0-15,1 0 2 16,-1 0 3-16,0 0 7 16,1 0 2-16,-5 0-3 15,0 0 1-15,0 4-9 16,0 0 0-16,-9 4 0 0,0 0-3 0,-4 8-3 15,-1-4-3-15,-4 12 1 16,0-4 1-16,-4 8 0 16,4-4-14-16,-5 8-5 15,5-4-56 1</inkml:trace>
  <inkml:trace contextRef="#ctx0" brushRef="#br0" timeOffset="1876">0 164 96 0,'-9'-4'38'0,"13"4"-29"0,-4 0 1 0,0 0-1 15,0 0-5-15,9 0-3 16,9 0 0-16,5 0-1 16,8 0 0-16,5 0 0 15,5 0 2-15,8 0 1 0,14-4-1 16,18 0 1-16,9 0-2 15,9 4-1-15,4 0 3 16,-4 0 2-16,9-8-2 16,9-4 0-16,0-4 3 15,-5 0 1-15,-8-4-1 16,-10 0-1-16,-4 0-1 16,-4 4 0-16,-10 0-2 15,-4 12 3-15,-9 4 1 0,-5 8-2 16,-13 12-1-16,-9 0-1 15,-4 12 1-15,-5 4 0 0,-5 4 3 16,-8 4-5-16,-1-1-1 16,-4 5 0-16,0 4 2 15,0 8-1-15,-4-4 2 16,-1-12 0-16,-4 32 1 16,0-16-2-16,5 20 1 15,-5-16 0-15,4 12 1 16,-4-16 2-16,5 16 1 15,-1-16 5-15,1 8 3 16,-1-12-8-16,5 4-2 16,0-12 1-16,9 0 1 15,-4-8-6-15,8 0 0 16,-4-13 3-16,9 1 2 16,-4-4-2-16,13-4-1 0,-9-4 3 15,22 4 1-15,-9-4-6 16,32-4 0-16,-13-4 1 15,22 0 1-15,-14-4 3 16,19 0 1-16,-19 0 1 16,32-4 0-16,-18 0 0 15,27-4 2-15,-23 0-3 16,10 4-2-16,-19 0 0 16,10 0 1-16,-19 0-3 15,9 0 0-15,-13 0-1 16,14-4 1-16,-14 0 0 15,4-4 1-15,-13 4-2 16,-4-4-2-16,-10 0-8 0,-4 0-5 16,-4 4-33-16,-5-4-13 15,-5 4-53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6:28.85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243 196 108 0,'0'0'44'0,"0"0"-35"0,4 4 18 15,-4-4 5-15,5 4-9 16,-1 0-3-16,1 4-9 16,-1-4-5-16,1 4-3 15,-1-4 0-15,1 4 2 0,-1 0-4 16,5 0-1-16,-4 0-40 16,-1 8-57-16,1 0 10 15</inkml:trace>
  <inkml:trace contextRef="#ctx0" brushRef="#br0" timeOffset="247">0 551 148 0,'-4'-12'55'0,"4"12"-43"0,13-8 12 0,-13 8 2 16,13 0-10-16,-4 0-2 0,14-8-6 15,-5 0 0 1,13 0-5-16,-4 0 0 0,5 0 1 0,-5 0-5 16,9 0 1-16,-9 0 2 15,9-4 1-15,-9 4-1 16,4 0 1-16,-4 0-35 16,-4 0-16-16,-5 0-33 15</inkml:trace>
  <inkml:trace contextRef="#ctx0" brushRef="#br0" timeOffset="698">157 563 160 0,'-13'0'60'0,"13"0"-47"0,0 4 4 0,0-4-3 15,9 4-7-15,-5 0-2 16,14 0-2-16,-4-4-3 15,8 0 1-15,1 0 1 0,4 0 1 16,-5 0 1-16,1 0 2 16,-5 0-3-16,0 0 0 15,-5 0-1-15,-4 8 1 16,0-4-9-16,-9 12-3 16,0-4-13-16,-13 12-4 15,4-4 7-15,-14 4 6 16,5-4 10-16,-13 0 4 15,4-4 1-15,-9 0 1 0,9 0 13 16,-5-4 7-16,5 0 6 16,5-4 5-16,4 0-10 15,9-4-5-15,4 0-10 16,14-4-4-16,0 0-1 16,18 0 0-16,-4 0-2 15,8-8-2-15,-4 4 1 16,14-8 1-16,-10 4-1 15,10-4-1-15,-10 0-4 16,5 4 0-16,-9 0-53 16,-4 8-22-16,-5 0-9 15</inkml:trace>
  <inkml:trace contextRef="#ctx0" brushRef="#br0" timeOffset="1225">90 1047 168 0,'-5'-4'66'0,"5"4"-52"0,5 4 8 0,-5-4-1 16,4 4-11-16,-4-4-3 16,5 12-7-16,-5 0 0 15,4 8 0-15,-4 0 0 0,5 0 2 16,-1 0-1-16,5-4-1 15,-4 0 1-15,8-8-1 16,1 0 2-16,8-8 1 0,-4 0-1 16,5-8 1-16,-5 0-2 15,0-4-1-15,0 4 3 16,0-4 0 0,-5 4-1-16,1 0-2 0,-1 4 1 15,-4 4 1-15,0 0-1 16,-4 8-1-16,-1 0-2 15,-4 8-1-15,0-4-1 16,-4 4 3-16,-1-4 2 16,-4 4 4-16,0 0-7 15,0-4 0-15,0 0 4 16,0 0 6-16,5-4 7 0,-1 0 3 16,1 0-5-16,4-8-3 15,0 0-3-15,9 0-2 16,0 0-6-16,9-8 1 15,-5 4 0-15,10-4 2 16,-5 0-1-16,4 0 2 16,1 0-20-16,4 0-8 15,-5 0-34-15,5-4-12 16,-4 0-14 0</inkml:trace>
  <inkml:trace contextRef="#ctx0" brushRef="#br0" timeOffset="1914">872 356 160 0,'0'-24'63'0,"0"24"-49"0,23-8 9 15,-19 8 3-15,5-4-11 16,0 4-3-16,5 0-10 15,-5 0-1-15,4 4-1 16,-4-4 2-16,0 12 1 0,0-4-4 16,-4 12 1-16,-1-5-2 15,1 9 0-15,-1-4 2 16,-4 4 0-16,0-4-3 16,0 4 0-16,0-4 4 0,5 8 3 15,-1-4 5-15,1 8 5 16,-1-8-4-16,5 8 2 15,-4-8-3-15,4 4 0 16,0-4-3-16,0 4-1 16,0-4 1-16,-5 4 1 15,1-4-1-15,-5 0-1 16,0 0-3-16,-5-4 1 16,5-4 0-16,-9-4 1 15,5 0-2-15,-10-8 1 16,5 0-2-16,-13-16-1 15,4 4-4-15,-9-24-2 16,4 8-2-16,-4-24 0 16,5 12 2-16,-5-8 2 15,9 8 2-15,0-4 1 0,4 8 3 16,5 0 1-16,0 4 1 16,5 0 0-16,-1 8 0 15,5 4 2-15,0 0-3 16,5 12 0-16,-1 0 3 15,5 20 1-15,0 0-3 16,-4 40-1-16,-1-12-3 16,1 44-1-16,-1-16 1 15,1 32 2-15,-1-24-1 16,1 36 2-16,-1-24-2 16,1 12 2-16,-1-20-2 15,1-4-1-15,-5-16-15 0,4-4-7 16,-4-17-36-16,5-11-12 15,-1-4-28 1</inkml:trace>
  <inkml:trace contextRef="#ctx0" brushRef="#br0" timeOffset="2214">1767 20 168 0,'0'-16'66'16,"0"16"-52"-16,0-4 17 0,0 4 2 0,0 0-14 16,0 0-3-16,0 8-8 15,0 0-3-15,-9 16-2 16,5-4-3-16,-10 20 3 0,1-8-4 15,-10 28-2-15,5-12-3 16,-13 20-1-16,8-16-14 16,-8 19-4-16,4-11-20 15,4 0-7-15,1-12-18 16</inkml:trace>
  <inkml:trace contextRef="#ctx0" brushRef="#br0" timeOffset="2385">1668 439 172 0,'27'-32'66'0,"-27"32"-52"0,27-12 12 0,-22 12 4 16,13 0-14-16,-5 0-3 15,14 0-8-15,-4 0-4 16,12 0 0-16,-8 0-1 0,5 4 2 16,-5 0-36-16,-5 4-17 15,-4 0-34 1</inkml:trace>
  <inkml:trace contextRef="#ctx0" brushRef="#br0" timeOffset="2943">1605 775 220 0,'-4'-16'82'0,"4"16"-64"0,22-8 7 16,-17 8-3-16,8-8-8 15,1 4 2-15,13-8-11 16,-5 4-3-16,14-4-2 16,-4 0 2-16,12 4 1 0,-3 0 1 15,4 8 2-15,-9 0-5 16,4 8-1-16,-8-4 2 16,4 16 1-16,-9-4 1 15,0 20 2-15,-5-8-1 0,-4 12 0 16,-4 0-1-16,-5 4 2 15,0-8-1-15,-9 8 2 16,0-8-2-16,-5 4 0 16,1-8-3-16,-10 0 1 15,5-4 0-15,-13-4 3 16,4-4-3-16,-5-8-2 16,1-4-3-16,-5-20-1 15,4 4-16-15,-4-28-7 16,5 8 8-16,-1-28 8 15,5 8 6-15,0-12 3 32,5 12-2-32,-1 0 0 31,5 8 13-31,0 8 5 0,5 8-1 0,-1 4 0 0,1 4-4 16,-1 12 1-16,-4 0-4 15,0 24 1 16,5-4-10-31,-5 28 0 0,0-4-2 0,0 24-1 0,0-12-21 16,0 36-7-16,0-20-30 0,0 32-13 0,5-16-21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6:36.4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199 68 108 0,'-5'-20'44'0,"5"20"-35"0,0-16 12 0,0 16 3 16,0-4-2-16,0 0-1 16,0 0 0-16,0 0-1 15,-4-4-11-15,-1 4 1 0,1 0 1 16,-1 4-4-16,-4 8 1 16,0-4-5-16,-4 16 0 15,4-4-1-15,-9 20-2 16,4-9 1-16,-4 21-1 15,0-8 0-15,0 24 0 16,5-12 2-16,-1 20 3 0,5-12-2 16,0 12 0-16,5-16 1 15,4 16 0-15,0-16-5 16,4 4-1-16,1-8 3 16,8 8 1-16,-4-12 0 15,14 4-2-15,-5-12 3 16,9-4 0-16,-5-8-1 15,14-12 1-15,-4-4-29 16,8-16-9-16,-8 0-62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6:37.6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214 172 104 0,'-4'-20'41'0,"4"20"-32"0,0 0 17 0,0 0 6 0,0 0-9 16,0 0-3-16,0 4-7 15,0-4-3-15,0 12-6 16,0-4-3-16,4 12 2 0,-4 0 0 15,5 16 3-15,-5-8-3 16,0 20 0-16,0-8-1 16,0 16 1-16,0-12 2 15,-5 12 2-15,5-12-6 16,-4 11 0-16,-1-11 1 16,-4 4 1-16,5-8 1 15,-1-4 2-15,1-8-3 0,-5-8 0 16,4 0-19-16,1-16-9 15,-1 0-64 1</inkml:trace>
  <inkml:trace contextRef="#ctx0" brushRef="#br0" timeOffset="390">3 400 108 0,'-5'-12'41'0,"5"12"-32"0,5-8 22 0,-5 8 9 16,4 0-12-16,1 0-6 15,4-4-11-15,-5 0-5 16,5 4-3 0,0 0-3-16,0 4 1 0,0 0-1 0,0 12 0 0,0-4-5 15,-4 12-1-15,-1-4-17 16,-4 8-5-16,0-4 5 15,-4 4 6-15,-1-4 10 16,-4-4 4-16,5-1 5 16,-1-3 3-16,1-4 11 15,-1 0 5-15,1 0-3 16,4-4 2-16,0 0-2 16,4-8-2-16,1 0-4 15,13-8 0-15,-5 4-7 16,14-8-1-16,-4 4-7 15,8-8 0-15,-4 4-59 16,5-7-54-16,-5-1 29 16</inkml:trace>
  <inkml:trace contextRef="#ctx0" brushRef="#br0" timeOffset="735">565 240 128 0,'-5'-8'49'0,"5"8"-38"0,-4 0 6 0,4 0-1 16,0 4-9-16,0 0-4 16,-5 4-5-16,1 0 1 15,-1 8 1-15,1-4 0 0,-1 8 0 0,5-4 2 16,-4 4 1-16,4 0 3 16,0 0 3-16,0 0 2 15,4 0 3-15,-4-4-1 16,5 0 2-16,-1-4-2 15,5 0 2-15,0 0 3 16,9-4 1-16,-4 0-8 16,8-8-2-16,1 0-1 15,8-4 0-15,-4 0-2 16,9-8 1-16,-4 4-2 16,4-4 0-16,-5 4-14 15,-4 0-4-15,-4 0-69 16,-5 0-61-1,-5 0 41-15</inkml:trace>
  <inkml:trace contextRef="#ctx0" brushRef="#br0" timeOffset="877">866 260 140 0,'-22'-12'55'0,"22"12"-43"0,-18-4 14 0,18 4 4 15,-5 4-15-15,1 0-3 16,-14 12-17-16,4 0-4 15,-13 28-69-15,5-8-30 16</inkml:trace>
  <inkml:trace contextRef="#ctx0" brushRef="#br0" timeOffset="1126">237 959 124 0,'-5'-16'49'0,"5"16"-38"0,5-8 26 15,-5 8 10-15,0 0-16 16,0 0-5-16,0 0-16 16,0 0-6-16,4 12-3 15,-4-4-4-15,0 16 2 0,0-4 1 16,0 20 2-16,0-8-1 16,0 20-1-16,0-12-2 15,0 8-1-15,0-8-20 16,0 0-10-16,0-8-23 15,5-8-38-15,-1-4 21 16</inkml:trace>
  <inkml:trace contextRef="#ctx0" brushRef="#br0" timeOffset="1531">434 799 192 0,'5'-24'71'0,"-5"24"-55"0,9-16 20 0,-5 16 4 16,5-4-11-16,-4 0-2 16,8 0-10-16,-4 0-2 15,5 4-9-15,-1 0-6 0,5 0-1 16,-4 0 1-16,4 8 0 16,-5 0 0-16,5 8 2 0,-4-4-3 15,-1 12 0-15,1-4 1 16,-1 20 2-16,-4-4-1 15,0 20-1-15,-4-12 1 16,-1 12-1-16,1-4 0 16,-5 4 2-16,0-8-1 15,0 4-1-15,0-8 1 16,-5 4-1-16,1-8 2 16,-1 8 1-16,5-8-4 15,-4-4-1-15,4-4 1 16,0-8 0-16,0-4-6 15,-5-8 0-15,5 0-21 16,-4-16-7-16,4 0-26 16,-5-12-9-16,1 0-16 15</inkml:trace>
  <inkml:trace contextRef="#ctx0" brushRef="#br0" timeOffset="1863">452 1007 160 0,'-4'-20'63'0,"4"20"-49"0,4-16 16 0,1 16 3 16,-1-4-18-16,1 0-8 15,-1 4-10-15,1 0-1 16,-1 4-40-16,1 0-16 16,-5 16 2-16,0-4 2 0,-5 8 27 15,1-4 15-15,-1 0 24 16,1 0 14-16,-5-4 23 15,4-4 10-15,1 0-3 16,-1-4-3-16,1 0-15 16,-1 0-5-16,1-4-18 15,-1 0-1-15,5-4-1 0,0 0-6 16,9 4-1-16,0-4-2 16,14 0-2-16,-5 0-17 15,9 0-9-15,-5 0-50 16,10-4-54-1,-5 0 37-15</inkml:trace>
  <inkml:trace contextRef="#ctx0" brushRef="#br0" timeOffset="2118">1262 144 216 0,'-18'-8'82'0,"18"8"-64"0,-5 4-2 0,5-4-7 16,0 4-10-16,0 0-1 16,0 12 1-16,0-4 2 15,0 16 0-15,0-4-5 0,0 16-2 0,0-8-35 16,5 12-13-16,-1-8-25 15</inkml:trace>
  <inkml:trace contextRef="#ctx0" brushRef="#br0" timeOffset="9383">1307 84 120 0,'-5'-4'46'0,"5"4"-35"0,5-8 5 16,-5 8 2-16,4-4-6 16,-4 4 1-16,5-4-4 15,-1 0 2-15,5 0-6 16,-4 0 4-16,8 0 1 0,-4 0-1 15,9-4 0-15,-4 4-1 16,8 0 2-16,-4 0-3 16,5 0-2-16,-5 0 0 15,4 0-1-15,-4 0 0 16,0 0 0-16,-4 0-2 0,-1 4 1 16,5 0 2-16,-9 4 2 15,0 0 1-15,-4 8 2 16,-1-4-5-16,-4 8-1 15,0-4 0-15,0 8 0 16,0-4-2-16,-4 8 1 16,-1-4-2-16,1 16-1 15,4-8-2-15,-5 12 1 16,5-8 1-16,0 4 2 16,0-8-1-16,0 0 2 15,0-4-4-15,0-4 0 16,0-4-21-16,-4-8-8 15,4 0-34-15,-5-8-55 16,-4 0 23-16</inkml:trace>
  <inkml:trace contextRef="#ctx0" brushRef="#br0" timeOffset="9613">1316 212 176 0,'-5'-8'68'0,"5"8"-52"0,5-12 10 16,-5 12 4-16,4-4-9 15,1 4-2-15,4-8-9 16,0 4-4-16,4-4-3 0,1 4 0 16,4 0 0-16,-5 0-4 0,1 4-1 15,-1 0-32-15,-4 8-13 16,0-4-47-1</inkml:trace>
  <inkml:trace contextRef="#ctx0" brushRef="#br0" timeOffset="9819">1257 416 200 0,'-4'0'77'0,"4"0"-60"0,4-4 6 0,-4 4 1 15,9 0-6-15,-4 0-1 16,8-4-9-16,-4 0-3 0,14-4-3 16,-5-4-2-16,13 4 1 0,-4 0-1 15,9 0 0-15,-9 0-22 16,5 8-8-16,-5 0-71 16</inkml:trace>
  <inkml:trace contextRef="#ctx0" brushRef="#br0" timeOffset="10032">1428 372 140 0,'-22'0'55'0,"22"0"-43"0,-14 28 16 0,14-24 5 15,0 8-16-15,0-4-5 16,-4 8-7-16,4-4-4 15,0 8 0-15,0-4-1 0,0 4 2 16,0-4-19-16,0 4-6 16,0-4-56-1</inkml:trace>
  <inkml:trace contextRef="#ctx0" brushRef="#br0" timeOffset="10299">1073 827 156 0,'-14'-12'60'0,"14"12"-47"0,0-4 19 0,0 4 7 0,9-4-7 16,0 4 1 0,9-8-9-16,0 0-3 0,14-4-12 15,-5 4-5-15,18-8-1 0,-9 4-4 16,22-4 0-16,-13 4 1 15,18-4 2-15,-13 4-1 16,4 0 2-16,-5 0-24 16,-9 0-11-16,-4 4-78 15,-13 0-38 1,-5 0 76-16</inkml:trace>
  <inkml:trace contextRef="#ctx0" brushRef="#br0" timeOffset="11144">1316 807 188 0,'-9'-8'71'0,"9"8"-55"0,-5 4 2 0,5-4-3 16,0 0-10-16,0 0-3 15,0 8-4-15,0 0-1 16,0 4 2-16,0 0 0 0,0 0 3 16,0-4-1-16,5 0-1 0,-5 0-4 15,4-8 0-15,1 0 2 16,8-4 1-16,-4 0 1 16,9-4 0-16,0 0 0 15,5 0 0-15,-1 0 0 16,5 0 0-16,-4 0 6 15,4 0 4-15,-5 0 8 16,1 4 3-16,-1 0-8 16,1 4-3-16,-6 0-6 15,-3 0-3-15,-5 0 0 16,-5 4-1-16,1 0-3 16,-14 8 0-16,4 0-20 15,-13 8-8-15,5-4-2 0,-14 4 0 16,9 0 12-16,-4-4 7 15,4-4 9-15,-5-4 5 16,5 0 5-16,5-4 4 16,-1 0 11-16,5-4 5 15,0 0-2-15,5-4-2 16,-1 4-3-16,5-4-1 16,0 0-9-16,5 4-3 15,-1 0-3-15,1 8 1 16,-1 0-2-16,5 16-1 15,-4-4 3-15,4 20 2 16,-5-8 2-16,5 24 1 16,-4-16 0-16,-1 12 0 15,1-8-2-15,-1 4 1 0,-4-8-4 16,0-4 0-16,0-8 3 16,0-8 1-16,0 0-1 15,-4-16-1-15,-1 0-6 16,-4-12 1-16,0 0-2 15,-4-16 0-15,4 4 2 16,-9-16 2-16,4 4-1 16,-4-8-1-16,5 8-2 15,-1 0 1-15,1 4-1 16,-1 8 0-16,5 4 0 16,0 16 0-16,0 0 0 15,0 20-2-15,0-4 3 16,0 20 0-16,0-4-6 0,5 8 0 15,-1-8-37-15,10 0-13 16,-5-8-46 0</inkml:trace>
  <inkml:trace contextRef="#ctx0" brushRef="#br0" timeOffset="11340">1572 1243 220 0,'36'-16'82'0,"-36"16"-64"0,40-12 15 0,-31 12 4 15,14 0-8-15,-5 0 0 16,4 4-14-16,1 0-6 16,4 8-6-16,-5-4-3 0,10 12 1 15,-5-4-1-15,0 12 2 0,-5-8-1 16,10 4-1-16,-5-4-35 16,9 0-14-16,-5-4-72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6:56.29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328 444 140 0,'9'-12'52'0,"-9"12"-41"0,9-16 15 0,-4 16 4 16,-1-4 0-16,1 0 2 15,-1 0-4-15,-4 0-3 16,0 0-13-16,0 4 1 0,0-4 1 16,0 4-5-16,-4 0-3 15,4 0-3-15,-14 8 0 16,5 0-2-16,-13 12-1 16,4-4 3-16,-14 16 0 15,5-4-4-15,-13 24-1 0,8-8 1 16,-4 16 0-16,5-8-2 15,0 4 2-15,4-8-34 16,4-8-15-16,5-8-58 16</inkml:trace>
  <inkml:trace contextRef="#ctx0" brushRef="#br0" timeOffset="216">157 552 152 0,'27'-24'57'0,"-27"24"-44"0,32-16 16 15,-23 16 6-15,9-4-4 16,-5 0-1-16,10 4-14 0,-5 0-7 16,9 8-6-16,-5-4-5 0,10 8 1 15,-5 0 1-15,0 8 2 16,-5-4 1-16,1 4 3 16,-5-4-27-16,0 8-13 15,-5-4-65 1,-4 4-28-16,0-4 66 15</inkml:trace>
  <inkml:trace contextRef="#ctx0" brushRef="#br0" timeOffset="442">157 955 164 0,'-36'-8'63'0,"36"8"-49"0,-17 4 11 0,17 0 5 0,-5 4-16 15,1-4-5-15,-5 12-8 16,4 0-3-16,1 8 1 16,-1-4-2-16,1 20 1 0,-1-8 2 15,1 28 0-15,-1-12 2 16,5 16 1-16,0-12-23 16,5-4-12-16,-5-4-49 15</inkml:trace>
  <inkml:trace contextRef="#ctx0" brushRef="#br0" timeOffset="690">409 836 204 0,'-4'-28'77'0,"4"28"-60"0,4 0 15 0,-4 0 4 15,0 0-16-15,0 0-6 16,0 12-8-16,0 0-5 15,-4 20 0-15,4-8-1 0,-5 15 2 16,1-3-3-16,4 20 0 16,0-8 1-16,0 36 0 15,0-16 0-15,9 24 2 16,-5-16-1-16,5 12-1 16,0-20-30-16,5 4-13 15,-5-16-62-15</inkml:trace>
  <inkml:trace contextRef="#ctx0" brushRef="#br0" timeOffset="1577">1196 492 168 0,'-9'-16'66'0,"9"16"-52"0,-4-4 21 0,4 4 5 0,0 0-16 16,0 0-3-16,-5 0-15 16,5 0-4-16,-4 4-2 15,-1 0 0-15,-8 8 0 0,4 0 0 16,-9 12 0-16,4-4 0 16,-8 16 2-16,4-8-1 15,0 8 2-15,0-4-4 16,0 4-2-16,4-8 2 15,1-4 0-15,4-4 1 16,0 0 0-16,4-4 2 16,5-4 1-16,0-4 3 0,9-4 1 15,-4 0 3-15,8-4 4 16,1 0-6-16,4 0 0 16,0 0-6-16,0 0-2 15,-5 0 0-15,1 8 0 16,-1-4-9-16,-4 16-2 15,-4-4-10-15,-5 11-4 16,0-3 9-16,-9 0 4 16,0-4 5-16,-5 4 5 15,5-4 3-15,-4-4 4 16,4-4-2-16,-5 0 0 16,5-4 14-16,0 0 8 15,0 0-1-15,5-4-2 16,-1 0-8-16,5-4-1 0,0 0-4 15,9 0 0-15,0 0-8 16,9 0 0-16,-4 0-1 16,4 0 0-16,0 0 0 15,0 0 2-15,-5 0-8 16,1 8-1-16,-1-4-29 16,-4 8-14-16,0 0-36 15,-9 8-46 1,0 0 37-16</inkml:trace>
  <inkml:trace contextRef="#ctx0" brushRef="#br0" timeOffset="1774">881 1535 208 0,'-18'4'79'0,"18"-4"-61"0,-4 0 23 0,4 0 7 16,4 0-16-16,1 0-6 15,8-8-15-15,1 0-5 16,17-8-4-16,-4 4-2 0,14-4 1 15,-5 4-1-15,4-4 2 16,-4 4-25-16,9-8-12 16,-9 4-42-16,9-12-16 15,-9 8 0 1</inkml:trace>
  <inkml:trace contextRef="#ctx0" brushRef="#br0" timeOffset="2222">1416 576 236 0,'0'-24'90'0,"0"24"-70"0,23-20 8 15,-19 20 0-15,10-8-15 16,-1 4-2-16,14-4-7 15,-4 0-3-15,17 0 0 16,-4 0-1-16,14 0 0 0,-10 4-3 16,5-4 2-16,-9 0 1 15,5 0 2-15,-10 4-1 16,5 0 2-16,-9 0-2 0,0 4-1 16,-5 0 1-16,1 4 1 15,-5 0 1-15,-5 4 1 16,1-4 0-16,-5 8 0 15,0 0-5-15,-5 12 1 16,1-4 2-16,-5 12 1 16,0-4-1-16,0 12 1 15,0-4-4-15,-5 12 0 16,1-12 1-16,-1 4 2 16,1-8-1-16,-1 0 2 15,1-4-11-15,-1-8-2 16,1-1-50-16,-5-11-21 15,4-4-24 1</inkml:trace>
  <inkml:trace contextRef="#ctx0" brushRef="#br0" timeOffset="2391">1821 648 172 0,'-18'-12'66'0,"18"12"-52"0,-4-4 21 16,4 4 7-16,0 0-1 15,0 0 0-15,0 0-18 16,0 0-9-16,0 0-8 15,0 0-7-15,-5 8-2 0,1 0-7 16,-5 20-4-16,0-4-30 16,-9 32-13-16,4-12-48 15</inkml:trace>
  <inkml:trace contextRef="#ctx0" brushRef="#br0" timeOffset="3032">1538 1143 160 0,'-9'-12'63'0,"9"12"-49"0,0-4 27 0,0 4 10 16,0 0-12-16,0 0-2 15,0 0-24-15,0 0-8 16,0 0-4-16,0 0-4 0,4 8 2 16,1 0 1-16,-1 12 0 15,1 0 0-15,4 12 0 16,-5-8-9-16,5 4-2 15,0-4-5-15,5-8-3 16,-5-4 6-16,9-12 5 0,-5 0 3 16,10-12 0-16,-5 0 4 15,9-4 0-15,-5 4 5 16,5 0 5-16,-4 0 10 16,-1 0 8-16,-4 4-1 15,5 0 2-15,-1 0-14 16,1 0-5-16,-5 4-6 15,0 0-3-15,-5 4 3 16,0 4 0-16,1 0-1 16,-5 8-2-16,0 0-2 15,-9 16 1-15,0-4-15 16,-5 16-4-16,1-8-17 16,-14 8-4-16,4-4 4 0,-8-8 3 15,4-4 8-15,-9-8 5 16,0 0 15-16,-4-8 6 15,8 0 20-15,-4-4 10 16,5 0 9-16,4-4 5 16,0 0-6-16,4-4 0 15,1 0-11-15,4 0-2 16,4 0-8-16,10 0-2 16,-1 0-5-16,14-4 1 15,-4 4-6-15,17-4-1 16,-4 0-4-16,14 0-1 15,-10 4 3-15,23-4 1 16,-14 0-8-16,14 4-4 0,-9 0-35 16,5 4-16-16,-10 0-35 15,1 0-60 1,-5 0 42-16</inkml:trace>
  <inkml:trace contextRef="#ctx0" brushRef="#br0" timeOffset="5871">2617 400 132 0,'0'-12'49'0,"0"12"-38"0,-5-4 10 0,5 4 2 0,0 0 4 15,0-4 4-15,5 0-6 16,-5 0-3-16,4 4-12 16,1 0 0-16,4 0 1 0,-5 0 5 15,10 0 4-15,4 0-4 16,4 0-1-16,5 0-9 16,5-4-2-16,-1 0-2 15,-4 0-2-15,-4 0 1 16,4 0-1-16,9-4-5 15,-9 4 1-15,-5 0-42 16,-4 0-19-16,-9 0-44 16</inkml:trace>
  <inkml:trace contextRef="#ctx0" brushRef="#br0" timeOffset="6113">2500 660 184 0,'-13'8'71'0,"13"-8"-55"0,0 16 2 0,0-12-3 16,0 4-10-16,0 0-1 0,4 8-4 15,1-4-1-15,-1 4 1 16,1-4 0-16,4 8 0 0,-5-4-25 15,5 4-8-15,-5-4-45 16</inkml:trace>
  <inkml:trace contextRef="#ctx0" brushRef="#br0" timeOffset="6454">2725 664 176 0,'13'-16'68'0,"-13"16"-52"0,27-20 14 16,-22 20 6-16,13-8-3 0,-5 4 1 15,10-4-11-15,-5 0-1 16,9 0-13-16,0 0-1 0,4 0 2 16,-4 0-8-16,0 4-1 15,-4 0-1-15,8 4 0 16,-8 0 0-16,-5 4 2 15,0 0-1-15,-5 8 2 16,1-4-2-16,-6 8 2 16,1-4-2-16,-4 8-1 15,-1 0-6-15,-4 8-4 16,0 0-10-16,-9 4-5 16,0-8-11-16,-4 4-4 15,-5 4-26-15,5-16-49 16,-1 0 24-16</inkml:trace>
  <inkml:trace contextRef="#ctx0" brushRef="#br0" timeOffset="6655">2698 724 200 0,'4'-8'77'0,"-4"8"-60"0,23-16 10 15,-19 16 4-15,10-4-19 16,-1 0-6-16,5 4-11 16,-4 0-2-16,4 4-59 0,-5 0-23 15,-4 16 10-15,0-8 6 16</inkml:trace>
  <inkml:trace contextRef="#ctx0" brushRef="#br0" timeOffset="6831">2689 911 212 0,'-5'0'79'0,"5"0"-61"0,14 0 15 0,-14 0 1 15,9 0-15-15,0 0-3 16,9 0-15-16,-5 0-5 16,10-3 2-16,-5 3-2 0,4-4 0 15,1 0-57-15,-1-8-24 0,-4 0-8 16</inkml:trace>
  <inkml:trace contextRef="#ctx0" brushRef="#br0" timeOffset="7087">2882 484 220 0,'-18'8'82'0,"18"-8"-64"0,-13 20 9 16,13-16-2-16,-5 12-11 15,1 0-1-15,-5 16-5 16,0-4 0-16,-5 16-5 16,5-4-2-16,-4 16 2 0,-1-16 0 0,1 16 3 15,4-12-8-15,-5 15 0 16,5-7 2-16,-4 16 2 16,-1-12-14-16,1 0-6 15,4-8-22-15,-5-12-8 16,1-4-49-1</inkml:trace>
  <inkml:trace contextRef="#ctx0" brushRef="#br0" timeOffset="7371">2392 1087 152 0,'5'-8'57'0,"-5"8"-44"0,27 4 29 0,-23-4 11 0,10 4-7 15,-1 0-2-15,10 4-14 16,-1 0-6-16,5 4-14 16,13 8 2-16,-4-4 4 0,-9 0-6 15,18 12-1-15,-4-8-5 16,17 12-1-16,-8-4-3 16,13 4-1-16,-9-4 3 15,9 0 1-15,-5-4-6 16,1 8-2-16,-10-12-31 15,9 0-12-15,-8 0-35 16,8-4-12-16,-13-4-1 16</inkml:trace>
  <inkml:trace contextRef="#ctx0" brushRef="#br0" timeOffset="9127">3858 376 168 0,'-9'-8'63'0,"9"8"-49"0,-5 0 9 0,5 0 1 15,0 4-12-15,0 0-2 16,-4 4-8-16,-1-4-2 15,-8 8 0-15,4 0-9 0,-9 4-2 16,4-4 6-16,-4 8 2 16,0-4 3-16,1 0 0 15,3-4 2-15,1 0 1 16,4 0 5-16,0-4 5 16,4 0-7-16,5-4-1 15,0 0-1-15,9 0 2 16,-4 0 1-16,8 0 1 15,-4-4 0-15,9 4 0 16,-5 0-4-16,1 0-3 0,-1 0 0 16,-4 4-1-16,0 0 2 15,-9 4 1-15,0 0-17 16,-9 8-5-16,0-4 2 16,-9 8 5-16,5 0 2 15,-9 8 4-15,4-8 4 16,-9 0 1-16,4-4 1 15,1 0 2-15,4-4 12 16,0 0 6-16,4-4 3 16,5-4 3-16,5 0-10 15,8-4-2-15,1 0-4 16,17-8-1-16,-4 0-5 16,18-8-1-16,-4 0-1 0,13-8-2 15,-5 4-8-15,0-8-5 16,-4 4-20-16,-4-4-8 15,-5 4 3-15,0 0 3 16,-5 0 17-16,-4 8 11 16,-4 0 9-16,-5 4 7 15,0 0 8-15,0 4 7 16,0 0-4-16,-5 4 0 16,1 0-5-16,-1 4-1 15,1 0-6-15,-5 8-3 16,0 0-7-16,-5 12-1 15,1 0-32-15,-5 8-12 16,0-4-25 0,-14 4-31-16,5-4 35 0</inkml:trace>
  <inkml:trace contextRef="#ctx0" brushRef="#br0" timeOffset="9715">3745 1003 196 0,'0'-4'74'0,"0"4"-58"0,9 8 14 16,-9-8 3-16,9 8-4 15,0 0 3-15,0 8-16 16,0-4-7-16,5 12-5 16,-5-4-1-16,0 12 2 0,0-4 2 15,-5 12 3-15,1-4-3 16,-5 12-2-16,0-8 0 16,-5 4-1-16,5-4-2 0,-4-8-2 15,-1-4 1-15,1-8 1 16,-1-4-10-16,-4-16-4 15,5 0-3-15,-10-24 1 16,5 4 1-16,-4-24 1 16,-1 4 7-16,-4-4 2 15,5 8 7-15,-5 0 5 16,5 8-5-16,-5 4-2 16,4 4 1-16,-4 0 2 15,5 4-4-15,-5 4-3 16,4 4 1-16,-4 8 0 15,5 0-8-15,-5 8-4 16,4-4-13-16,5 4-6 16,5 0-21-16,8-4-6 0,-4-4-4 15,14-4-10 1,-1 4 29 0,14-8 26-16,-4 0 14 0,8 0 60 15,-4 4 24-15,9 0-11 16,-9 0-7-16,13 4-17 15,-8 0-5-15,4 4-23 16,-5 0 1-16,5 4 0 0,-4-4-6 16,4 8-2-16,-5 0-5 15,5 12-2-15,-4-4-1 16,4 12 1-16,-9-4-2 16,4 12-1-16,-4-8-4 15,9 4 0-15,-9-4-40 0,5-4-18 16,-5-8-54-1</inkml:trace>
  <inkml:trace contextRef="#ctx0" brushRef="#br0" timeOffset="10689">4622 500 160 0,'-9'-16'60'0,"9"16"-47"0,-4-4 13 16,4 4 3-16,0 0 0 15,0 0 5-15,4 0-14 16,-4 0-4-16,5 0-10 16,-5 0 0-16,0 0 4 0,0 0-4 15,4 8-1-15,1-4-5 16,-1 4 0-16,1 0 0 16,-5 8 2-16,0-4-3 15,-5 12-2-15,1-4-7 0,-5 8-2 16,4-4 5-16,-4 4 3 15,0-8 3-15,0 0 1 16,0 0 0-16,0-4 2 16,5-4-3-16,-1-4 0 15,1 0 1-15,-1 0 2 16,1-4-1-16,-1 0-1 16,1 0 1-16,-1 0-1 15,5 0 0-15,0-4 0 16,0 0 0-16,0 0 2 15,0 0 1-15,9 0 3 16,0 0 1-16,5 0 3 16,-5 0-1-16,4 0 2 15,1 0-6-15,-1 0-3 0,-4 0-1 16,0 4-1-16,0 0-3 16,-9 4 0-16,0 0-20 15,-4 12-8-15,-1-4 3 16,-8 8 1-16,4-4 13 15,-9 7 9-15,4-3 3 16,-4 4 2-16,5-8 4 16,-1 0 5-16,1-4 10 15,4 0 6-15,0-4-5 16,9-4-1-16,0 0-3 16,9-4 3-16,0 0-2 15,9-4-1-15,0 0-4 16,4-4 0-16,-4 0-7 0,5 0-3 15,-5 0-1-15,0 4 1 16,-5 0-23-16,-4 8-8 16,-4-4-32-16,-10 12-14 15,5 0 11 1,-9 8-3-16,0-4 29 16,-9 8 26-16,5-4 14 15,-5 0 35-15,4-4 15 16,1-4 2-16,-1 0 3 15,5-4-15-15,0-4-5 16,5-4-21-16,-1 0 5 0,10-4 3 16,-1 0-10-16,14-8-3 15,-4 0-7-15,8-4-3 16,-4 0-7-16,5-8-1 0,-1 4-39 16,5-4-17-16,-4 0-60 15</inkml:trace>
  <inkml:trace contextRef="#ctx0" brushRef="#br0" timeOffset="10892">5090 260 252 0,'-5'-12'96'0,"5"12"-75"0,9 0-1 16,-9 0-4-16,9 0-8 0,-4 0 1 15,4 0-8-15,0 0-2 16,0 4-64-16,0 0-27 16,-9 12-6-16,0-4 1 15</inkml:trace>
  <inkml:trace contextRef="#ctx0" brushRef="#br0" timeOffset="11353">4933 500 232 0,'-5'-8'88'0,"5"8"-69"0,22-8 8 0,-17 8-1 16,8-4-14-16,1 4-2 15,13-4-6-15,-5 0-1 16,10-4-1-16,-5 0-2 0,9 0 1 0,-9 4-4 16,4 0 2-16,-4 0 1 15,-9 4 0-15,0 0 0 16,-9 8 2-16,-4-4-19 15,-14 12-6-15,4-4 5 16,-13 12 5-16,0-4 8 16,-9 8 5-16,5-4 1 15,-10 8-1-15,10-8 7 16,-1 4 5-16,5-8-6 16,5 0-3-16,4 0-2 15,13-8-1-15,-4-4 2 16,23-8 1-16,-1 0-1 15,19-12-2-15,-5 4 3 0,13-16 0 16,-8 8 1-16,8-4 2 16,-4 4 1-16,0 0 1 15,0 4-4-15,-9 4-1 16,-9 4 1-16,-9 4 0 16,0 0-20-16,-23 20-9 15,1 0-29-15,-18 16-11 16,4 0-23-1,-18 0-12-15,9-4 51 16</inkml:trace>
  <inkml:trace contextRef="#ctx0" brushRef="#br0" timeOffset="11815">5144 872 184 0,'0'-4'71'0,"0"4"-55"0,0-4 9 0,0 4-1 0,0 0-6 15,0 0 0-15,-5 12-13 16,5-4-2-16,-9 12-3 15,0-5-11-15,-4 13-3 0,-1-4-9 16,1-4 0-16,4 0-17 16,4-8-6-16,5-4-7 15,9-12-13 1,0 4 25 0,14-16 63-16,-5 4 32 0,13-8 11 15,-4 4 1-15,0 0-17 16,-4 4-7-16,-1 4-16 15,-4 4-3-15,0 12-14 16,0-4 1-16,-4 16 3 0,-1-4-3 0,1 12 0 16,-5-4 7-16,4 8 6 15,1-8-1-15,8 8 1 16,-8-8-3-16,4 4-3 16,0-4-1-16,9 0 0 15,-5-4 0-15,14-4 0 16,-9-4-2-16,13-8 1 15,-8 0-2-15,8-12 2 16,-8 4-8-16,-1-12-2 16,-4 4-1-16,-9-8 2 15,0 4-10-15,-13-20-2 16,-1 8-24-16,-13-32-8 16,0 12-35-16,-13-36-14 15,4 17-66-15</inkml:trace>
  <inkml:trace contextRef="#ctx0" brushRef="#br0" timeOffset="12310">6214 0 196 0,'4'-12'74'0,"-4"12"-58"0,14 8 25 0,-14-8 6 16,13 12 0-16,-4 4 2 16,9 16-14-16,-4-8-4 15,8 24-18-15,-4-8-1 0,5 20-1 0,-5-8-2 16,0 48 0-16,0-20-1 15,-9 32 0-15,-5 32-2 16,-8 0-1-16,-5-1-3 16,0-39-2-16,0-20 1 15,-14 20-1-15,5-20-22 16,-18 20-8-16,9-24-45 16,-18 16-18-16,-31 12-43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2:13.27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112 28 104 0,'-4'-8'38'0,"4"12"-29"0,0 4 8 15,0-8 2-15,0 0-9 16,0 0-1-16,0 12-7 0,0-4-4 16,-5 4 3-16,1 8 1 15,-5 0 0-15,0 0-2 0,-5 16 3 16,1 8-2-16,-1-4 2 16,1 0-2-16,4-4 2 15,0-8-22 1,4-4-36-16,1-8 3 15,4-16 10-15,4-4 10 16</inkml:trace>
  <inkml:trace contextRef="#ctx0" brushRef="#br0" timeOffset="114">121 224 136 0,'27'-20'52'0,"-4"8"-41"0,4-4 9 0,-14 12 2 15,10 0-7-15,-1-4 0 0,1 0-9 16,4 0-2-16,-5 0-2 15,-4 0-2-15,0 4 3 0,-4 4-44 16</inkml:trace>
  <inkml:trace contextRef="#ctx0" brushRef="#br0" timeOffset="339">207 252 100 0,'4'0'38'0,"5"0"-29"0,-4 0 17 16,-1 4 5-16,5 0-12 0,0 0-5 15,0 4-7-15,0 0-2 16,0 4-3-16,0-4 1 0,5 4 0 16,-10 0-15-16,5 4-6 15,5-8-49 1</inkml:trace>
  <inkml:trace contextRef="#ctx0" brushRef="#br0" timeOffset="697">625 4 140 0,'-5'-8'55'0,"1"16"-43"0,-1 0 3 0,5-8 1 0,-4 4-10 15,-1 4-3-15,1 4-2 16,-5 4 1-16,0 0-1 16,0 0-1-16,0 4 1 0,0-8-4 15,4 4 2-15,1-4-1 16,-1-4 0-16,5 0 0 16,0-8 0-16,0 0 2 15,5 0 2-15,4 0-1 16,4-4 2-16,5 0 0 15,5 0 3-15,-1 0 3 16,5-8 5-16,5 4-6 16,-1-4 0-16,1 4-4 0,-5 0-1 15,0 4-1-15,-9 0-2 16,0 4-43 0,-9 4-59-16,-9 8 14 15</inkml:trace>
  <inkml:trace contextRef="#ctx0" brushRef="#br0" timeOffset="901">706 204 108 0,'0'0'44'0,"0"8"-35"0,0-4 7 0,0 4 0 15,0 0-12-15,0 4-1 0,0 4-3 16,0 0 2-16,0 0-1 15,0 4-1-15,0 8 1 16,0-8 1-16,0 8-58 16,0 4-25-16</inkml:trace>
  <inkml:trace contextRef="#ctx0" brushRef="#br0" timeOffset="1856">382 560 132 0,'4'-12'52'0,"1"12"-41"0,4 0 9 0,0 0 2 16,0 0 0-16,4-8 2 15,1 8-7-15,-1-4-2 16,5 0-9-16,0 0-2 0,0 4 0 16,0-8-2-16,-4 4 1 15,-1 4-2-15,1 0-1 16,-1 0 3-16,-4 0 2 16,0 4-4-16,-4 4-1 15,-1 0 2-15,-4 4 1 16,0 0-4-16,-4 0 1 0,-1 4-24 15,-4 0-10-15,0 0-4 16,0 0-2-16,0 4 11 16,-4-8 5-1,-1 0 14-15,1 4 6 16,4-12 5-16,0 4 11 16,0 0 4-16,4-4 4 15,1-4 2-15,4 0-6 16,0 0-1-16,0 0-7 15,4 0 0-15,-4 0-5 16,0-4-2-16,0 4 0 0,0 0-1 16,-4 4 2-16,-5 8-6 15,-5 0-1-15,-4 0-1 0,5 4 2 16,-1 0-1-16,1 0 1 16,4-4 0-16,4-4 3 15,10 0 0-15,13-4 1 16,4 4 0-16,5-16 2 15,5 4 12-15,4-4 6 16,4 0-4-16,5 4 1 16,5-4-6-16,-1 8 1 15,-4-8-5-15,-4 4 1 16,-5 4-7-16,-5 0-1 16,-4 4 2-16,-9 4 1 15,-4-4 1-15,-14 12 0 16,-9-8 0-16,-9 8 0 15,-5 0-5-15,-4-4-1 0,-4-4-24 16,-1-8-7-16,1-4-8 16,-1-8-1-16,5-4 17 15,5 0 10-15,-1-4 7 16,5 8 5-16,5-8 8 16,-1 8 7-16,5 4 7 15,5 4 3-15,-1 4-11 16,1 4-4-16,4 8-5 15,0 4 1-15,0 16-4 16,0 0 0-16,0 20 3 16,0 4 1-16,4 4-1 15,-4-4 1-15,0 3 0 0,0-11 1 16,-4-4 0-16,4-8 2 16,0-8-1-16,0-8 0 15,0-4-10-15,0-16-4 16,0-12-68-1</inkml:trace>
  <inkml:trace contextRef="#ctx0" brushRef="#br0" timeOffset="2014">539 912 168 0,'-9'-16'66'0,"9"8"-52"0,-9 8 3 0,5 0-2 15,-1 8-13-15,-4 0 0 16,-9 8-2-16,0 8 2 15,-4 16-1-15,4 8-1 0,0 4 1 0,4 3-81 16</inkml:trace>
  <inkml:trace contextRef="#ctx0" brushRef="#br0" timeOffset="2295">1200 812 136 0,'-4'-20'52'0,"8"16"-41"0,5 0 11 0,0 4 3 16,0 0 1-16,0-8 2 15,5 0-13-15,4 4-6 16,0 4-6-16,4-4-3 0,5 0 1 16,0 0-12-16,5 4-5 15,8-4-72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7:13.1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153 404 120 0,'-5'-12'46'0,"5"12"-35"0,0-4 12 0,0 4 2 16,0 0-9-16,0 4-2 16,0 4-4-16,-4 0-1 15,-1 4-5-15,-4 4-3 0,0 8 0 16,0 3-1-16,-4 5 0 16,-1 4 0-16,1 0 0 0,-1 4 0 15,1 0 2-15,-1-4-1 16,5-4-1-16,0-8 1 15,5-4 1-15,-1-8 1 16,1 0 1-16,4-4-2 16,0-8 1-16,4 0-2 15,5-4-1-15,5 0 5 16,4-4 1-16,4 0 0 16,5 0-1-16,0 0-1 15,0 4 2-15,0 0-3 16,-4 0-2-16,-5 8 0 15,-5 4-1-15,-4 8-11 0,-9 12-5 16,-9 8-12-16,-4 4-5 16,-1 0 7-16,1 4 5 15,-1-8 12-15,-4-4 5 16,0-8 6-16,5-4 1 16,-1-4 1-16,1 0 0 15,4-4 15-15,0 0 8 16,4-4-3-16,5-8-2 15,0 0-8-15,9 0-1 16,5-4-2-16,4 0 1 16,0 0-9-16,0 4-1 15,0 4-2-15,-5 4 2 16,1 4-21-16,-5 0-9 0,0 8-13 16,-9 0-4-16,0 0-7 15,-5-4-22 1,1 0 22-16</inkml:trace>
  <inkml:trace contextRef="#ctx0" brushRef="#br0" timeOffset="182">121 1351 148 0,'-13'-4'55'0,"13"4"-43"0,0 0 16 0,0 0 5 0,4 0-12 16,5-4-2-16,5 0-5 16,8-4-1-16,5-4-7 15,5 0-4-15,4 0 1 0,0 0-2 16,4 0-1-16,1-4 1 15,-1 0 1-15,0 0-36 0,-4-4-17 16,9-8-38 0</inkml:trace>
  <inkml:trace contextRef="#ctx0" brushRef="#br0" timeOffset="429">535 503 148 0,'-18'-27'55'0,"22"27"-43"0,-4 4-1 0,0-4-4 16,9 0 1-16,5-4 5 16,4-4-5-16,9-4-2 0,4 0-3 15,10-4 0-15,4 0 0 0,0-4 1 16,-5 4 0-16,1 4-2 15,-10 8 1-15,-8 4-55 16,-10 12-51 0,-17 8 27-16</inkml:trace>
  <inkml:trace contextRef="#ctx0" brushRef="#br0" timeOffset="650">481 783 108 0,'4'-16'41'0,"14"4"-32"0,5-8 11 0,-5 12 4 16,9-4-4-16,13-4 0 15,14 0-7-15,5 0-3 16,4 0-5-16,4-4-2 0,-4 4 1 16,-9 0-2-16,-4 0-2 15,-10 0 3-15,-4 4 0 16,-9 4-6-16,-5 4-2 15,-4-4-73 1</inkml:trace>
  <inkml:trace contextRef="#ctx0" brushRef="#br0" timeOffset="934">706 0 96 0,'-5'-4'38'0,"10"12"-29"0,-5 0 8 16,4 0 4-16,-4 8-6 16,0 4 0-16,0 16-7 15,0 8 0-15,0 12-5 16,5 4-2-16,-1 0 0 15,1-4-1-15,4 0 0 0,4-4 2 16,5-9 3-16,5-3-35 16,4-8-50-16,4-12 9 15</inkml:trace>
  <inkml:trace contextRef="#ctx0" brushRef="#br0" timeOffset="1118">1155 344 140 0,'-4'-12'55'0,"-1"8"-43"0,-4 0 10 0,5 4 1 16,-5 4-9-16,-5 8-3 15,-8 8-9-15,-14 12-3 16,-13 16 0-16,-14 11-16 0,-9 21-3 16,4 20-6-16,5 4-1 15,9-4-32-15</inkml:trace>
  <inkml:trace contextRef="#ctx0" brushRef="#br0" timeOffset="1310">647 1055 108 0,'18'-24'41'0,"-9"20"-32"0,0 0 4 16,-4 4 2-16,-1 0-5 15,1 4 2-15,-1 8-5 16,1 4 1-16,-1 8-5 15,-4 8-2-15,0 4-9 16,0 0-3-16,0-4-27 16,0-4-13-16,5-8 5 0,4-8 4 15</inkml:trace>
  <inkml:trace contextRef="#ctx0" brushRef="#br0" timeOffset="1922">958 923 116 0,'13'-28'46'0,"-4"20"-35"0,0-4 12 0,-4 8 5 16,4 0-5-16,0 0-1 16,0 0-10-16,-1 4-3 15,1 0-5-15,0 4-1 0,0 4 3 16,0 4-3-16,0 8-2 16,0 8 0-16,0 8 1 15,-4 8-1-15,-1 0-1 0,5 4 1 16,-4 0 1-1,-1 0-1-15,1-4-1 0,-1-4 1 16,1 0-1-16,-5-4 0 16,0-8 0-16,0-4 2 15,0 0 1-15,0-4-1 16,0 0 1-16,0 0-2 16,-5-8 2-16,1-4-22 15,-10-12-7-15,1-4-5 16,-5-8-1-16,-5-4 11 15,-4-4 5-15,1 0 7 16,-1 0 6-16,0-4 4 16,4 4 4-16,5 0 11 0,0 4 7 15,5 0 1-15,4 4 1 16,0 0-6 0,4 4-1-16,5 4-15 0,0 0-6 15,0 8-2-15,0 0 3 16,0 8 1-16,0 8 1 15,-4 4-7-15,-1-4-3 16,1 0 3-16,-1-4 4 16,-4 0 2-16,5-4 3 15,-1 0 3-15,1 0 2 16,4-4 3-16,0 0 1 16,4 0-3-16,10 0-3 15,4-4-2-15,0 4 0 16,0-4-2-16,13 0 2 0,10 0-2 15,4-4-1-15,-1 0-37 16,-3 4-15-16,8 0-27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7:16.9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153 503 76 0,'9'4'30'0,"-9"-4"-24"0,23 8 8 0,-23-8 1 15,4 4-4-15,5 0-1 16,9 0-6-16,-4 0-1 16,4 0 1-16,-5 0 0 0,1 0-5 15,-1-4 1-15,5 8-49 16,-13 0-19-16</inkml:trace>
  <inkml:trace contextRef="#ctx0" brushRef="#br0" timeOffset="358">0 923 88 0,'0'-12'33'0,"0"12"-26"0,14-16 11 0,-10 16 4 15,10-8-8-15,-10 4-1 16,14-8-5-16,-4 4 0 15,8-4-1-15,-4 4 1 16,9 0-4-16,-9 0-3 0,5 4 0 16,-5 0-1-16,0 4 2 15,0 0-1-15,-14 8 2 16,5 0-2-16,-4 12 2 16,-1-4-2-16,-8 12 2 15,-1-8-2-15,-8 16-1 16,4-4 1-16,-9 8-1 15,4-8-16-15,-4 4-6 16,0-8 4-16,5-4 3 16,-1-4-13-16,10-8-29 15,-5-4 6-15</inkml:trace>
  <inkml:trace contextRef="#ctx0" brushRef="#br0" timeOffset="643">571 623 104 0,'0'0'41'0,"0"0"-32"0,-4 16-2 15,4-12-4-15,0 12-1 16,-9 0 1-16,0 12-4 16,0-4-1-16,-4 8 3 15,4-8 1-15,0 0 0 0,0-4-2 16,4-4 1-16,1-4-1 15,8 0 0-15,1-4 2 16,4 0 5-16,0-4 6 16,9-4-1-16,-1 0 1 15,10 0-7-15,-4 0-2 16,4 0-2-16,-5 0-4 0,1 4 1 16,-5 0-61-1</inkml:trace>
  <inkml:trace contextRef="#ctx0" brushRef="#br0" timeOffset="912">536 931 108 0,'-14'4'41'0,"14"-4"-32"15,-9 8 9-15,9-8 3 0,-4 8-14 16,4 0-4-16,-5 8-2 15,1 0 1-15,-1 12-1 16,1-4-3-16,4 20-1 0,-9-8 2 16,4 28 0-16,1-8 1 15,-1 36 2-15,1-17-1 16,4 21-1 0,0-16 5-16,0 4 1 0,0-12-20 15,4-12-54 1,1-12-6-16</inkml:trace>
  <inkml:trace contextRef="#ctx0" brushRef="#br0" timeOffset="1243">1039 503 88 0,'-13'16'33'0,"13"-16"-26"0,-23 28 3 0,23-24 1 15,-4 12-7-15,-1-4 0 0,1 16 0 16,4-4 0-16,0 32-5 16,0-12-1-16,0 24 1 15,0-12 2-15,4 16 0 16,1-8 2-16,-1 8-2 15,1-12 2-15,-1 24-2 16,1-16-1-16,-5 15 3 16,0-15 2-16,0-4-2 15,0-8-2-15,0-12-51 16,0-8-21-16</inkml:trace>
  <inkml:trace contextRef="#ctx0" brushRef="#br0" timeOffset="1474">1120 991 136 0,'5'8'52'0,"-5"-8"-41"0,4 12 13 0,-4-12 5 16,5 12-15-16,-1-4-2 15,5 8-10-15,0-4-2 16,0 8 0-16,0 0 2 0,4 8 1 15,1-4-1-15,-1 8 1 16,1-4-35-16,8 4-13 16,-4-4-27-1</inkml:trace>
  <inkml:trace contextRef="#ctx0" brushRef="#br0" timeOffset="1682">1893 471 148 0,'-13'4'55'0,"13"-4"-43"0,-5 4-3 15,5-4-5-15,0 8-7 16,0 0 0-16,0 8-58 15,0-4-26-15</inkml:trace>
  <inkml:trace contextRef="#ctx0" brushRef="#br0" timeOffset="2041">1718 679 144 0,'-13'-8'55'0,"13"8"-43"0,0 0 16 0,0 0 5 16,0 0-14-16,0 0-5 16,9 0-5-16,0 0-1 15,13 0-4-15,-13 0-5 0,13 0 0 16,1 0 3-16,4 0 1 16,-5 0 1-16,5-4 2 0,-4 0 1 15,4-4 1-15,-5 4-2 16,5-4 1-16,-4 4-4 15,-1-4 0-15,-4 4-1 16,0-4-2-16,0 4 1 16,0-4-1-16,-4 4 0 15,-1 0 0-15,1 0-16 16,-1 4-6-16,-4 0-9 16,0 4-4-16,0-4 0 15,-4 4-1-15,-1 0-29 16</inkml:trace>
  <inkml:trace contextRef="#ctx0" brushRef="#br0" timeOffset="2685">1925 219 120 0,'-5'-4'46'0,"5"4"-35"0,0 12 7 16,0-12 2-16,0 12-6 15,0 0 2-15,0 12-9 0,0 0-4 16,-4 12-2 0,-1-8 1-16,-4 16 1 0,5-8-4 0,-14 8 1 15,4-8 2-15,-4 0 1 16,5-4-4-16,-1-4 1 16,1-4 0-16,-1-4 0 15,5-4 2-15,0-4 1 16,5-4-4-16,4-4 1 15,0 0 9-15,9-4 5 16,0 0 0-16,9-8 2 16,0 4-5-16,9-4-1 15,-5 0 0-15,10-4 1 16,-5 0-5-16,9 0-2 16,-9 0-2-16,9-4 1 15,-9 4-2-15,4 0 2 0,-4 4-42 16,-4 0-16-16,-1 0-38 15</inkml:trace>
  <inkml:trace contextRef="#ctx0" brushRef="#br0" timeOffset="2845">2285 467 140 0,'0'4'52'0,"0"-4"-41"0,0 4 11 16,0-4 3-16,0 0-12 15,0 0-2-15,4 12-14 16,-4-4-5-16,0 12-67 0,0 0-27 16</inkml:trace>
  <inkml:trace contextRef="#ctx0" brushRef="#br0" timeOffset="3098">2073 895 172 0,'-27'-32'66'0,"27"32"-52"0,-9-4 6 0,9 4-1 16,-4 4-9-16,-1 0-1 16,-4 8-5-16,5 0-3 15,-10 20 0-15,5-8-1 0,-9 32 0 0,0-12-3 16,-9 16 0-16,5-12-12 15,4 8-5-15,4-12-27 16,10-8-45 0,-1-8 16-16</inkml:trace>
  <inkml:trace contextRef="#ctx0" brushRef="#br0" timeOffset="3465">2195 923 148 0,'18'-36'57'0,"-18"36"-44"0,4-4 5 15,-4 4-1-15,0 8-4 16,0-4 2-16,0 20-6 0,0-4-3 16,-4 16-3-16,-1-4 2 0,5 8 1 15,0-4 4-15,5 0 4 16,-1-4-2-16,10 0 1 16,-5-4-3-16,13-4 1 15,-4 0 3-15,14-8 1 16,-5 0-2-16,8-8 2 15,-3-4 1-15,8-8-1 16,-8 4-1-16,13-12-1 16,-14 4-1-16,5-4 2 15,-4 0-1-15,-1-4 0 16,-4 4 1-16,0-4 2 16,-4 0-5-16,-10-4-1 15,1 4-2-15,-10-8 0 0,1 4-7 16,-10-8-2-16,5 8-25 15,-9-12-10-15,0 8-52 16,-9-20-23-16,5 12-15 16</inkml:trace>
  <inkml:trace contextRef="#ctx0" brushRef="#br0" timeOffset="3919">1902 4 108 0,'-9'-4'44'0,"14"16"-35"16,-10 0-2-16,10-4-1 0,-1 0-3 15,5 0 3-15,0 0-3 16,-4 0 0-16,4 0 1 16,0 0 0-16,0 0-44 15,-5 0-18-15,-4 4 16 16,0-4 8-16</inkml:trace>
  <inkml:trace contextRef="#ctx0" brushRef="#br0" timeOffset="4170">1552 447 108 0,'-9'-4'44'0,"9"4"-35"0,22-4 18 0,-17 4 5 16,17-4-2-16,-4 0 0 15,23-12-11-15,-10 4-4 16,19-8-8-16,-6 4-1 0,24-12 4 16,-14 8-4-16,31-16 2 15,19 0-1-15,-10 4 1 16,-13 4-2-16,-9 4 1 16,-9 4-6-16,-9 5-3 15,-5 3-61 1,-8 8-69-16,-5 8 28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7:22.4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180 171 104 0,'-5'0'38'0,"5"4"-29"0,0-4 6 16,0 0 0-16,0 0-6 15,0 0-3-15,0 0 1 16,0 0 2-16,0 0 2 0,0 0 1 16,5 0-2-16,-1-4 1 15,1 0-6-15,-1 0 1 0,1 0 1 16,-1 4-3-16,1-4-1 15,-5 0-1-15,4 1-2 16,-4-1 3-16,0 4 0 16,0 0-1-16,0 0 1 15,0 0-2-15,5 0 2 16,-5 0 0-16,0-4 1 16,0 4 0-16,4 0 0 15,-4-4 2-15,0 4 1 16,0 0-3-16,0 0-1 15,0 0-1-15,0 0 1 16,0 0-2-16,0 8 2 0,-4-1-2 16,-1 5-1-16,5-4 1 15,-9 12-1-15,5-4-3 16,-10 12 2-16,5-4 1 16,-9 12 2-16,5-4-1 15,-10 12 2-15,5-8-2 16,-4 8-1-16,4-8-13 15,0 0-6-15,0-4-21 16,4-8-10-16,1-4-24 16</inkml:trace>
  <inkml:trace contextRef="#ctx0" brushRef="#br0" timeOffset="404">103 403 156 0,'0'-4'57'0,"0"4"-44"0,9-4 7 0,-9 4 3 16,9 0-5-16,-4 0 1 15,8 0-6-15,-4 0 0 16,9-4-8-16,-4 0 1 0,8-4 4 16,1 4-2-16,8-8 1 15,-4 4-5-15,9-4-1 16,-9 4-1-16,4-4 1 15,1 4-2-15,-5-4 2 16,-5 8-2-16,1 4 2 16,-5 0-2-16,0 4-1 0,-5 4 1 15,-4 8-1-15,-4-4 2 16,-5 12 1-16,0-4-4 16,-14 8-1-16,1-4 3 15,-19 8 3-15,10-4-3 16,-23 12-1-16,4-8 4 15,-8 12 2-15,8-8-5 16,-3 8-2-16,8-8-25 16,-5-4-10-16,10-4-28 15,-1-16-53 1,5 0 22-16</inkml:trace>
  <inkml:trace contextRef="#ctx0" brushRef="#br0" timeOffset="645">0 619 156 0,'18'-12'60'0,"-18"12"-47"0,27-8 13 0,-23 8 0 16,14 0-6-16,0 0-1 15,14 0-5-15,-5 0-1 16,18 4-7-16,-9 0 0 0,13 4 1 16,-9-4-3-16,14 4-1 15,-4 0-1-15,-5-4-2 16,-5 0 3-16,1 0 2 15,-5 0-2-15,0 0-2 16,-5 0-9-16,-4 0-3 16,-4 0-38-16,-5 8-16 0,0-4-21 15</inkml:trace>
  <inkml:trace contextRef="#ctx0" brushRef="#br0" timeOffset="891">180 1139 160 0,'-14'-4'60'0,"14"4"-47"0,5 0 8 16,-5 0 2-16,0 0-14 15,0 0-5-15,4 8-2 0,1-4 0 16,4 4-1-16,0 0-3 0,0 4 1 15,0 0 1-15,0 4 0 16,0-4-27-16,0 0-9 16,0 0-37-1</inkml:trace>
  <inkml:trace contextRef="#ctx0" brushRef="#br0" timeOffset="1336">359 1143 140 0,'9'-12'52'0,"-9"12"-41"0,14-12 18 0,-5 12 3 16,0-4-2-16,0 0 2 16,4-4-7-16,-4 0-3 0,5-4-12 15,-1 4-2-15,1-4 2 0,-1 4-6 16,5 0-2-16,-4 4 1 16,4 0 0-16,-5 4-1 15,1 4-2-15,-1 0 1 16,-4 8-1-16,0-4-5 15,-4 16-1-15,-1-4-24 16,-4 8-8-16,0-4-4 16,-9 4 0-16,0-4 5 15,-4 0 6-15,4-4 15 16,-9-8 11 0,0 0 6-16,-5-4 16 15,5 0 6-15,0-4 13 0,0 0 7 16,5-4-3-16,-1 0 0 15,10-4-22-15,-1 0-4 0,10-4-2 16,-1 4-1-16,14-4 1 16,-4 0-6-16,13 0-4 15,-5 0-1-15,5 0-1 16,-4 0 0-16,4 0 0 16,-5 4-11-16,10 0-5 15,-5 0-45-15,9 0-18 16,-9 0-16-1</inkml:trace>
  <inkml:trace contextRef="#ctx0" brushRef="#br0" timeOffset="1638">1353 76 152 0,'-9'-36'57'0,"9"36"-44"0,0 4-1 16,0-4-5-16,0 0-1 15,5 4 3-15,-1 4-4 16,1 4-1-16,-1 0-2 0,1 4-2 0,-1 0 3 15,1-4 0-15,-1 8 1 16,1-1-22-16,-1 9-8 16,1-4-44-1</inkml:trace>
  <inkml:trace contextRef="#ctx0" brushRef="#br0" timeOffset="1891">1020 531 168 0,'-13'-12'63'0,"13"12"-49"0,13-8 14 0,-13 8 2 16,14-4-9-16,-5 0-1 0,18-8-12 16,-5 4-3-16,14-8-3 15,-4 4-2-15,8-12 1 0,-4 4-1 16,9-4 0-16,-9 4 2 15,5-4 3-15,-5 4-4 16,0 0-1-16,-5 8-57 16,-9 4-25-16,1 0-2 15</inkml:trace>
  <inkml:trace contextRef="#ctx0" brushRef="#br0" timeOffset="2326">1326 451 116 0,'-22'8'46'0,"22"-8"-35"0,-9 16 7 0,9-16 4 15,0 0-9-15,0 0 0 16,9 0-3-16,0 0-1 16,9 0-5-16,0 0 6 0,4-4 5 15,1 0-5-15,4-4-1 16,-5 4-5-16,1 0-3 15,-6 4-3-15,-8 8-1 16,0-4-23-16,-13 16-7 16,-1 0-2-1,-8 8 1-15,0-4 20 16,-10 4 5-16,5-4 6 0,-18 0 14 16,9-4 7-1,-4 0 13-15,8-4 8 0,1-4-12 16,4 0-4-16,13-8-4 15,1 0-1-15,13-8-9 16,0 4 1-16,9-8 1 0,0 0-4 16,9-8-2-16,-5 4-2 15,10-4 0-15,-5 4-4 16,0 0 0-16,-5 4-17 16,0 4-8-16,-4 0-61 15,-9 16-39 1,0-4 51-16</inkml:trace>
  <inkml:trace contextRef="#ctx0" brushRef="#br0" timeOffset="2840">1299 859 184 0,'-4'-12'71'0,"4"12"-55"0,0 0 9 0,0 0-1 16,0 0-17-16,0 0-5 15,4 8-2-15,-4 0-1 16,5 8 1-16,-1-4 0 0,1 4 0 16,-5-4 2-16,4 0 1 15,1 0-1-15,-1-4-2 16,1-4-2-16,4-4 1 16,-5 0 1-16,5-8 0 0,0 0 0 15,5-8 0-15,-1 4-3 16,5-4 0-16,-4 0 2 15,4 0 2-15,0 4 0 16,0 4-1-16,-5 0 3 16,-4 12 2-16,0-4-4 15,-5 20-1-15,-4-4 0 16,-4 12 0-16,-1-4 0 16,-4 4 0-16,0-8 0 15,-4 8 2-15,4-8-1 16,-4-4 2-16,4-4 0 15,0 0 1-15,0-4 2 0,4-4 1 16,1 0 3-16,4-4 1 16,0 0-3-16,4-4-3 15,1 0-2-15,8-4 0 16,-4 0-4-16,9 0 0 16,-4 0 1-16,12-4 2 15,-3 0-30-15,8 0-13 16,1-4-61-1</inkml:trace>
  <inkml:trace contextRef="#ctx0" brushRef="#br0" timeOffset="3528">1915 299 204 0,'5'-32'77'0,"-5"32"-60"0,31-20 4 0,-26 20-1 0,8-8-12 16,5 0-4-16,0 0-6 15,0 4 1-15,-9 8 1 16,0-4 0-16,0 16 2 0,0-4-3 16,-4 8-2-16,-1 0 2 15,1 4 2-15,-1-4-2 16,1 0 0-16,-1-4 1 15,0 4 0-15,1-4 0 16,-1 4 2-16,1-4-3 0,4 8-2 16,-5-4 2-16,5 0 0 15,0 0-2-15,0 0 2 16,0 0 1-16,0 0 2 16,0-4 8-16,-4 4 3 15,-1-4 0-15,-8 4 2 16,4-4-8-16,-9 8-2 15,0-4 1-15,-5 0 1 16,1-4-3-16,-10-8-1 16,5 0-1-16,-8-16-2 15,3 4-2-15,-8-16 1 16,4 4-4-16,-5-16-1 16,10 8-2-16,-1-8 2 15,5 4 4-15,5 0 3 0,-1 4 6 16,5 0 6-16,0 4 4 15,5 0 2-15,4 4-8 16,0 4-4-16,0 4-7 16,4 8 0-16,1 0 0 15,4 16 2-15,-5-4-1 16,5 16 2-16,-4-4-4 16,-1 36 0-16,1-12-1 15,-1 40 0-15,1-16 4 16,-5 24 1-16,0-16-1 15,0 24 1-15,0-24-2 16,0 12 2-16,0-20-20 0,0-5-6 16,0-11-34-16,4-8-14 15,1-8-34 1</inkml:trace>
  <inkml:trace contextRef="#ctx0" brushRef="#br0" timeOffset="3843">2837 28 160 0,'-5'-20'60'0,"5"16"-47"0,0 0 10 0,0 4 3 0,0 0-9 16,0 4-2-16,-4 0-8 16,-1 4-3-16,1 4-2 15,-1-4-2-15,-4 20 1 0,-9 20-1 16,0-5 0-16,-4-7-3 16,-10 28 2-16,5-8 1 15,-8 8 0-15,3-12-51 16,-4 4-60-1,5-12 20-15</inkml:trace>
  <inkml:trace contextRef="#ctx0" brushRef="#br0" timeOffset="4031">2778 215 204 0,'9'-40'77'0,"-9"40"-60"0,23-12 4 0,-19 12-1 16,10 0-6-16,4 0 0 15,0 0-11-15,-5 0-3 16,10 8-1-16,4 4 2 0,-5 0 2 16,-4 0-23-16,0 8-9 15,-4-4-68 1</inkml:trace>
  <inkml:trace contextRef="#ctx0" brushRef="#br0" timeOffset="4638">2626 607 196 0,'-9'-16'74'0,"9"16"-58"0,31-8 9 16,-26 8 0-16,13-4-9 16,-5 0-1-16,9-4-7 15,1 0-3-15,17-4-2 16,-13 4-3-16,14 0 1 0,-10 4-1 15,10 0 0-15,-10 4 0 16,5 4 2-16,-9 0-1 16,0 8-1-16,-4 0 3 15,-5 8 0-15,-5-4-4 0,-4 20 1 16,0-8 0-16,-4 24 0 16,-1-8 2-16,-4 12 1 15,0-8-1-15,-4 4-2 16,-1-8 7-16,1-4 3 15,-1-4 3-15,1-4 3 16,-1-8-5-16,1-4-1 16,-1-4-4-16,-4-8-1 15,5 0-3-15,-5-12 1 16,0 0-13-16,-5-24-3 16,5 4-12-16,-4-32-2 15,4 8 8-15,0-12 6 16,0 12 8-16,0-4 3 15,0 8 2-15,0 4 2 0,4 4 10 16,1 8 7-16,-1 4 1 16,1 4 0-16,-1 4-8 15,1 8-5-15,-1 0-4 16,-4 12 0-16,0 0-2 16,-4 12-1-16,4-4 1 15,-9 24-1-15,4-4 0 16,-8 20 2-16,4-8-1 15,-5 8-1-15,5-8-19 16,-9 0-8-16,9-8-37 16,5-8-14-16,-1 0-21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7:43.33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 24 236 0,'-13'-24'90'0,"13"24"-70"0,4 0 6 0,-4 0-1 16,5 0-14-16,-1 0-3 15,5 0-8-15,-4 0 0 16,4 4 0-16,0 0-49 0,0 8-19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7:43.56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0 220 0,'4'0'82'0,"-4"0"-64"0,18 8 24 16,-18-8 8-16,9 4-15 15,0 0-3-15,5 4-14 16,-5-4-6-16,4 8-7 15,-4-4-2-15,0 8 1 0,0-4-2 16,-9 8 1-16,0-4-2 16,-18 16-1-16,5-4-37 15,-19 28-17-15,5-12-81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7:27.7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355 471 180 0,'14'-39'68'0,"-14"39"-52"0,4-28 14 0,1 24 4 15,-5 0-8-15,0 0-3 16,-5 0-11-16,5 0-5 16,-13 12-4-16,4-4-7 0,-23 28 0 15,5-8 0-15,-18 23 2 16,10-7-1-16,-6 8-1 16,5-4 3-16,5-8 2 15,4-4 0-15,4-4-1 16,5-4 1-16,5-4-1 15,-1-4-3-15,10-4 2 16,-1 0 1-16,5-4 2 0,0 0-1 16,5 0-1-16,-1 0 1 15,5 4 1-15,-4-4-3 16,4 8 0-16,-5 0 1 16,5 12 2-16,-4-4-3 15,-1 12 0-15,1-4-6 16,-1 4-3-16,-4-4-23 15,5-8-11-15,-5-4-46 16</inkml:trace>
  <inkml:trace contextRef="#ctx0" brushRef="#br0" timeOffset="844">95 891 184 0,'0'-24'68'0,"0"24"-52"0,13-24 12 0,-8 20 5 15,4-4-6-15,0 0-1 16,4-4-10-16,1 0-3 16,4 0-7-16,-5 0-4 0,5 4-1 15,-4 0-6-15,3 8 1 16,1 0 2-16,0 12 3 16,5-4 0-16,-5 16-1 15,-5-4-2-15,1 12-1 16,-1-8 4-16,-4 16 1 15,0-4 0-15,0 20 1 16,0-12-2-16,-4 12-1 16,-1-8 1-16,-4 0-1 0,0-8 2 15,0-4 1-15,0-8 1 16,0 0 2-16,0-8-3 16,-4-8-2-16,-1 0-18 15,-4-12-6-15,0 0 4 16,-4-24 4-16,-1 4 6 15,-4-28 4-15,5 12 3 16,-1 0 1-16,-4 4 3 16,5 4 3-16,4 4 2 15,0 4 1-15,0 4-4 16,-4 8-1-16,4 0-1 16,0 8-2-16,0 0-2 0,4 0-1 15,1 0 4-15,8-8 1 16,1 4-3-16,17-12 1 15,-4 0 0-15,18-16 2 16,0 8-1-16,4-12-1 16,-8 4 1-16,13-4 1 15,-9 4 3-15,13-4 4 16,-8 8 5-16,13 0 1 16,-9 8-4-16,4 4-1 15,-8 0-2-15,-1 12 0 16,-4 0-4-16,-5 8-1 15,-4 0-1-15,0 16 1 16,-4-4-2-16,-10 16 2 16,1-4-2-16,-14 16 2 0,0-8-2 15,-9 24 2-15,0-12-2 16,-9 12-1-16,4-12 1 16,-8-4 1-16,4-8-6 15,-9-16 1-15,5 0-1 16,-5-32-1-16,4 4-1 15,-4-24 1-15,5 8 5 16,4-8 2-16,0 4 2 16,4-4 0-16,5 8 2 15,9-4 3-15,0 4-2 16,14-4-2-16,-5 8-2 16,18-4-3-16,-5 4-30 0,14-4-15 15,-4 4-83 1</inkml:trace>
  <inkml:trace contextRef="#ctx0" brushRef="#br0" timeOffset="1877">1673 292 148 0,'4'-12'55'0,"-4"12"-43"0,5-4 14 0,-5 4 4 16,4 0-13-16,-4 0-2 0,5 4-5 16,-1 0-1-16,1 16-5 15,-1 0-1-15,1 28 3 0,-1-8 1 16,-4 27 1-16,0-11 0 15,0 16 0-15,0-8 2 16,0 8 1-16,0-12 1 16,-4 20 0-16,4-16-2 15,-5 16-1-15,1-16-1 16,-1 4 2-16,1-12-3 16,-1 0 1-16,1-4-3 15,-1-8 2-15,1-8-2 16,-1-4 0-16,1-8-1 0,-1-4 2 15,5 0-1-15,-4-8 0 16,-1 0-3-16,1-12 1 16,-1 0-4-16,-4-16 0 15,5 0-15-15,-5-32-6 16,0 8-7-16,-5-28-2 16,1 8 8-16,-5-4 6 15,4 12 8-15,1-4 5 16,-1 12 3-16,1 4 3 15,-1 8 8-15,1 4 3 16,-1 4 2-16,5 4 1 16,0 4-6-16,-4 4-2 15,4 4-4-15,-4 8-1 0,4 0-1 16,-5 12-2-16,1-4 1 16,-5 16-1-16,4-4 0 15,1 12 2-15,-1-4-25 16,10 0-10-16,-1-4-21 15,14-12-8-15,0 0-29 16</inkml:trace>
  <inkml:trace contextRef="#ctx0" brushRef="#br0" timeOffset="2091">1853 699 200 0,'22'-24'77'0,"-22"24"-60"0,27 0 10 16,-22 0 4-16,8 8-10 0,-4-4 0 15,9 12-8-15,-4-4-3 16,8 12-5-16,-4-4-4 0,5 8 2 16,-1-4-2-16,5 8 2 15,-5-4-2-15,5 8 2 16,-4-4-13 0,4 4-3-16,-5-8-36 0,5 0-13 15,-4-4-36 1</inkml:trace>
  <inkml:trace contextRef="#ctx0" brushRef="#br0" timeOffset="2763">2707 188 220 0,'-18'-32'82'0,"18"32"-64"0,0-4-4 16,0 4-6-16,0 4-5 16,0-4 1-16,-5 8-5 15,1 0-1-15,-5 8 1 16,4-4 0-16,-8 12 3 0,4-4-1 16,-4 12-1-16,-1-8 1 15,1 8-1-15,-1-4 0 16,5 0 2-16,0-4-1 0,0-4 2 15,5-4-4-15,-1 0 0 16,1-5-1-16,4 1 0 16,0-4 0-16,4 0 0 15,1 0 2-15,-1 0 2 16,1 0-3-16,-5 4 0 16,0 0 1-16,0 8 2 15,0-4-3-15,-5 12-2 16,1-4 2-16,-1 0 0 15,1-4 1-15,-1 0 2 16,1 0-1-16,4-4-1 16,0 0 1-16,0 0 1 15,0-4-1-15,4 0 2 16,1-4 0-16,4 0 1 0,-5 0-5 16,5 4 1-16,-4 0-2 15,-1 0 0-15,1 0 4 16,-1 4 1-16,-4-4-4 15,0 4 1-15,0-4 0 16,-4 0 2-16,-1 0 1 16,1 0 3-16,-1 0 1 15,1 0 3-15,4-4 1 16,0 0 3-16,0 0-3 16,4-8-1-16,1 0-4 15,8-4 1-15,1 4-6 16,8-4-1-16,0 0-2 15,19-4-2-15,-14 0-50 0,9-4-24 16,-5 4-26 0</inkml:trace>
  <inkml:trace contextRef="#ctx0" brushRef="#br0" timeOffset="2991">2981 220 252 0,'-4'-4'93'0,"4"4"-72"0,13 0-2 0,-13 0-3 15,9 4-12-15,0 0-2 16,9 0-4-16,-4 0 1 16,8 0 1-16,-4 0 2 0,5-4 1 0,-1 0-23 15,1 0-9-15,-5 0-37 16,0-4-57-1,0 0 26-15</inkml:trace>
  <inkml:trace contextRef="#ctx0" brushRef="#br0" timeOffset="3173">3220 12 180 0,'-18'-8'68'0,"18"8"-52"0,-14-4 14 16,14 4 4-16,-4 0-13 15,4 0-2-15,-5 4-11 16,1 0-5-16,-1 8-2 15,1 0-4-15,-5 12 0 0,0-4-12 0,-5 24-5 16,1-8-20-16,-5 20-10 16,0-8-13-1,-5 8-23-15,5-8 28 16</inkml:trace>
  <inkml:trace contextRef="#ctx0" brushRef="#br0" timeOffset="3372">2833 603 188 0,'-18'-20'71'0,"18"20"-55"0,0-20 17 0,0 20 5 15,4-8-16-15,1 4-4 16,4-8 4-16,0 0 3 16,13-4-13-16,1 0-2 0,13 0-3 15,-9 5-3-15,13-5-3 16,-4 4 0-16,9-4-1 16,-9 4 0-16,9-4 0 15,-9 4-3-15,5 4 2 0,-10 0-54 16,0 4-23-16,-4 0-34 15</inkml:trace>
  <inkml:trace contextRef="#ctx0" brushRef="#br0" timeOffset="14731">3040 791 132 0,'-9'-16'49'0,"9"16"-38"0,0-4 12 15,0 4 3-15,0 0-1 16,0 0 2-16,0 0-9 15,0 0-3-15,0 4-8 0,0-4-3 16,0 8 0-16,0 0 0 0,4 4 0 16,1 0-2-16,-1 4 1 15,1 0-4-15,-1 4 0 16,1-4 3-16,-1 4 1 16,1-4-1-16,4 4-2 15,-5 0-17-15,5 0-6 16,-4-4-38-1</inkml:trace>
  <inkml:trace contextRef="#ctx0" brushRef="#br0" timeOffset="15134">3116 791 120 0,'-4'-20'46'0,"4"20"-35"0,4-16 27 0,1 16 10 0,-1-4-8 15,1 0-1-15,4 0-16 16,-5 0-6-16,5-4-10 16,0 4 2-16,5 0 3 0,-5 0-4 15,4 0-2-15,-4 4-1 16,5 0 1-16,-1 0-3 16,1 0-2-16,-1 0-3 15,0 0 1-15,1 0 1 16,-1 4 0-16,-4 0 2 15,0 4 3-15,0 0-2 16,-4 4-2-16,-1 0 0 0,-4 8-1 16,0-4 0-16,0 4 0 15,0-4 0-15,-4 4 0 16,-1 0 0-16,1 4 0 16,-1-4-3-16,1 4 0 15,-1-4-18-15,-4 12-7 16,5-8-18-16,-5 8-9 15,4-4-14 1,-4-4-32-16,0-4 31 16</inkml:trace>
  <inkml:trace contextRef="#ctx0" brushRef="#br0" timeOffset="15333">3157 1143 196 0,'-5'-8'74'0,"5"8"-58"0,0-4 18 0,0 4 4 0,5 0-5 16,-1 0 3-16,1-4-9 15,-1 0-4-15,5 0-13 16,-4 0-4-16,8-4-2 0,-4 0-2 16,9 0 1-16,-4 0-2 15,8 0-1-15,-4 0-28 16,9 4-14-16,-5 0-38 16,10 0-17-16,-5 0 1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7:44.59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 48 208 0,'-18'-20'77'0,"18"20"-60"0,-5-4 15 0,5 4 2 15,0 0-11-15,0 0-3 0,5 0-7 16,-1 0-1-16,1 0-7 16,-1 0-3-16,5-4-1 0,0 0-1 15,5 0 0-15,-5 0-29 16,4 0-10-16,-4 0-76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7:44.8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175 0 264 0,'-4'0'99'0,"4"0"-77"0,0 4 18 0,0-4 4 16,0 0-12-16,0 0-1 15,4 4-16-15,1-4-4 16,-1 8-7-16,1-4-5 0,-1 8 0 15,1-4 3-15,-5 12 3 16,0 0-9-16,-14 16-4 16,5-8-32-16,-27 28-11 15,5-12-45-15,-27 28-16 16,8-12 13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7:45.73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44 116 0,'0'-16'46'0,"0"12"-35"0,5 4 9 0,-5 0 3 16,0 0 0-16,4 0 3 15,1-4-10-15,-1 0-2 0,1 0-8 16,-1-4-4-16,1 4 1 0,-5 4-7 16,0 8 1-16,0 4-81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7:45.98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32 13 164 0,'9'-4'63'0,"0"0"-49"0,4 0 18 0,-4 4 7 16,0 0-16-16,4 4-2 15,1 4-9-15,-1 0-2 16,1 4-6-16,-5 4-3 0,0 4 2 16,-5 0 0-16,-4 8 3 15,-9 4-1-15,-4 4 0 16,-5 0-10-16,-5 0-4 16,-3 4-35-16,-6-4-16 15,-4 3-35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2:16.00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7 308 144 0,'-5'-12'55'0,"5"12"-43"0,0 8 12 0,0-8 5 16,0 0-13-16,5 4-3 15,-1 12-8-15,1-4-2 16,4 4-1-16,0 4 1 0,4 4 2 16,1 0-7-16,-1 8-3 15,1 8-39 1,-1-8-58-16,-4 12 13 15</inkml:trace>
  <inkml:trace contextRef="#ctx0" brushRef="#br0" timeOffset="637">7 880 148 0,'-9'-4'55'0,"9"-4"-43"0,0-4 23 15,0 12 10-15,4-12-14 16,1 4-3-16,-1-8-12 15,5 0-5-15,0-4-6 16,5 4-6-16,-1-4-2 0,5 0 4 16,5 0 1-16,8-12-11 15,1-4-4-15,3-4-23 16,1 0-7-16,-4-12 7 16,4 4 4-16,-9 4 19 15,-5 4 9-15,1 8 4 0,-10 0 3 16,1 12 4-16,-10 12 1 15,1 8-4 1,4 4-2-16,0 4 1 16,4 0-2-16,5 0 2 15,5-4-2-15,4 4 2 16,4-8 0-16,1-8 3 16,4 4 6-16,0 4 2 15,-5 4-5-15,-4 4-1 16,0 4-4-16,-9 0-1 15,-4 4 1-15,-5 4 2 16,-9 8-1-16,-5-4 2 0,-4 0-4 16,0 8-2-16,-4-12-5 15,-1 0-2-15,5-4-17 16,0-12-8-16,0 4 3 16,0-20 2-1,0 4 17-15,5 0 12 16,-1 0 6-16,1 0 15 15,-1 4 10-15,1-4-3 16,-1 4-1-16,1 4-10 16,-1 0-5-16,5 4-8 15,-4 0-5-15,-1 8-1 16,1 8-1-16,-1 0 0 16,-4 0 0-16,0 8 0 15,-4 4 0-15,-1 0-5 0,-4 4 1 16,0 4-38-16,0-12-14 15,0 4-32 1</inkml:trace>
  <inkml:trace contextRef="#ctx0" brushRef="#br0" timeOffset="877">618 628 148 0,'0'-20'55'0,"5"24"-43"0,-5 4 27 0,0-8 10 15,0 0-15-15,4 4-5 16,5 0-13-16,0 0-3 0,0 4-7 16,5 4-6-16,-1 4-1 15,1 4 5-15,4 0 5 0,4 4-5 16,1 0-2-16,4 0 1 16,4 4 2-16,5 0-2 15,4-8 0-15,1 4-61 16,4-4-27-16,4-4-18 15</inkml:trace>
  <inkml:trace contextRef="#ctx0" brushRef="#br0" timeOffset="1884">1697 52 168 0,'0'-12'66'0,"-4"12"-52"0,-1 8 3 0,5-8 0 16,-4 0-7-16,-5 4 0 15,-5 4-4-15,-4 4-1 16,-4 12-3-16,-5 4-2 0,-5 4 3 0,1 8-4 16,-1 0 0-16,1-4 1 15,4-4 2-15,9-8-10 16,4-4-2-16,1-4-11 15,4 0-4-15,5-4 11 16,4-8 6-16,0-4 5 16,0 0 2-16,8 0 1 15,1-4 0-15,5 4 11 16,-1-8 5-16,1 8-6 16,-1 8-1-16,1-4-3 15,4 12 1-15,-9-8-4 16,0 12-2-16,0 0 2 0,0 4 0 15,-5 4-4 1,1 0 1-16,-1 0 0 0,-4 4 0 16,0-12 0-16,0 4 2 15,0-4-1-15,-4 4-1 16,-1-4 1-16,5 0 1 16,0-8-1-16,0 4 2 15,0-4-9-15,0 0-1 16,0-4-34-1,0-8-57-15,9-8 12 16</inkml:trace>
  <inkml:trace contextRef="#ctx0" brushRef="#br0" timeOffset="2186">1841 288 132 0,'0'-4'52'0,"5"8"-41"0,-1 0 13 15,-4-4 5-15,0 12-13 16,0 0-1-16,0 4-7 16,0 4-3-16,0 4-2 15,0 0-3-15,0 0 3 0,0 4-2 16,0-8-1-16,0 8 1 16,0-4-1-16,0 0 0 15,0 0 2-15,0 4-1 16,0 0 2-16,-4-4-2 15,-1 0-1-15,1-4-6 0,-1-4-1 16,5 0-17-16,0-4-4 16,0-4-10-1,0-4-39-15,0-4 6 16</inkml:trace>
  <inkml:trace contextRef="#ctx0" brushRef="#br0" timeOffset="3115">2039 76 172 0,'0'-4'66'0,"0"0"-52"0,-5 4 1 15,5 0-4-15,0 0-5 16,-4 4 1-16,4 0-4 16,-5 4-2-16,1 4 0 15,-1 0-1-15,1 4 0 0,-1 0-3 16,1 0 2-16,4-8 1 15,0 4 2-15,0-4-3 0,9 4-2 16,0-12 2-16,4 0 2 16,1 0-2-16,4 0 0 15,0-8 1-15,0 0 2 16,4 4-1-16,1 4 2 16,-1-8 4-16,-4 4 4 15,0 0-6-15,0 0-1 16,-4 4-2-16,-1 0 1 15,-4 0 0-15,-4 0 3 16,-5 0-3-16,0 4 0 16,-5 12-1-16,1-4-2 15,-5 8 1-15,-5 4-1 16,-4 8 0-16,0-8 0 0,-4 4-9 16,-1 0-4-16,1-8-13 15,4 0-4-15,0-4 3 16,0-4 3-16,4 0 12 15,1-4 6-15,4 0 5 16,4-4 1-16,1-4 0 16,4 0 0-16,9-4 2 15,4 0 1-15,5-8 16 16,5 0 8-16,-1-4-6 16,1 4-1-16,-1 0-12 15,-4 4-5-15,-4 0-2 16,-1 4 1-16,-4 4-1 15,-9 0 2-15,0 12 0 16,-4 4 1-16,-5 4-5 0,0 0 1 16,-5 0 0-16,5 0 0 15,0-4-3-15,5 0 2 16,-1-4 1-16,5 0 0 16,5-4 0-16,4 0 2 15,4 0-3-15,1 0-2 16,4 4 2-16,0-8 2 15,0 12 0-15,-5-8-1 16,1 4 3-16,-1-4 0 16,-4 4 3-16,-9-4 1 15,-4 4-1 1,-5 4-4-16,-5 0 2 16,-4 4-3-16,0 0-1 15,0-4-26-15,5-4-10 0,4-4-50 16</inkml:trace>
  <inkml:trace contextRef="#ctx0" brushRef="#br0" timeOffset="3971">2668 84 168 0,'9'-24'63'0,"-4"28"-49"0,4-4 9 16,-9 0 1-16,9 0-10 15,0 4-3-15,0 0-4 16,4 0-2-16,1 4-3 0,-1 4 1 0,1-8 0 16,-1 12-1-16,-4 4-2 15,-9 0 1-15,0 0 1 16,-4 0-6-16,-1 0-1 16,-4 0-23-16,0-4-6 15,-4 0 6-15,-1 0 4 16,1-8 14-16,-1 4 6 15,1-4 5-15,-1 4 4 16,5-8 2-16,-4 4 1 16,8 0 0-16,1-4 2 15,4 8-7-15,0 0-2 16,0 8-1-16,4-8 2 16,1 4-1-16,-1 0-1 15,5 4 9-15,-4 0 4 0,-1 0 0 16,1 0 2-16,-1 4-8 15,1 0-4-15,-5 0 0 16,0 0 0-16,0-4-4 16,0-4 1-16,0-4 9 15,0 0 5-15,4-8 5 16,-4-4 1-16,0 0-5 16,5 0-1-16,4-4-11 15,0-4-1-15,-5 0-2 16,5 0 2-16,0-4-1 15,0-4 2-15,5-4-11 16,4-8-4-16,4-12-10 16,10-12-1-16,4-16 1 0,4 0 1 15,1 8 7-15,-1-4 4 16,-4 8 3-16,0 8 5 16,-9 8 3-16,-4 12 2 15,-5 8 3-15,-5 0 3 16,-8 12-2-16,-5 8-2 15,0 0-2-15,0 8 0 16,0 4-4-16,9 0 0 16,0 4 1-16,9 0 2 15,-1 0-3-15,6 0 0 16,-1 8 3-16,1-4 1 16,-5 4 1-16,0 0 2 15,0 4-3-15,-5 0 0 16,-4 0 3-16,0 4 1 0,-4-12 3 15,-5 4 1-15,-5 4-3 16,-4 8-3-16,-4-12-2 16,-5 0 0-16,-5 0 0 15,1 0 3-15,-5-12-23 16,4-4-10-16,-4-4-34 16,5-12-11-16,0-4-6 15</inkml:trace>
  <inkml:trace contextRef="#ctx0" brushRef="#br0" timeOffset="4241">3073 352 176 0,'5'-16'68'0,"-1"16"-52"0,1-4 10 0,-5 4 1 15,9 0-13-15,0 4-3 16,4 4-5-16,5 4 1 16,5 4-4-16,4 4 0 0,4 4 3 15,0 4 1-15,1 0 3 16,4-4-1-16,0 0 2 15,4-4-2-15,1 4 0 16,4-4-1-16,0-4 0 16,-5 4-4-16,1-8-1 15,-5 4 1-15,0 0 0 16,-5-4-2-16,-4 0-2 16,-4-4-17-16,-5 4-6 15,0-12-71 1,-5-8-56-16,-4-12 53 15</inkml:trace>
  <inkml:trace contextRef="#ctx0" brushRef="#br0" timeOffset="4395">3963 236 200 0,'-13'-20'74'0,"13"16"-58"0,-5 4 1 15,5 0-3-15,0 0-12 16,0 0-1-16,0 0-32 15,5 8-12-15,-5 4-38 16,4 4-13-16</inkml:trace>
  <inkml:trace contextRef="#ctx0" brushRef="#br0" timeOffset="4530">3963 532 208 0,'5'8'79'0,"-5"-4"-61"0,0 0 17 0,0-4 5 16,4 12-23-16,1-12-9 15,-1 0-8-15,5 0-3 16,0 0-108-16,5 0-48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7:46.49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 20 152 0,'-4'-20'57'0,"8"20"-44"0,1 4-1 0,-5-4-3 0,0 0 7 16,4 0 7-16,1 0-12 16,-1 0-4-16,5 0-4 15,-9 0-18-15,5 12-75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7:46.72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90 0 180 0,'9'8'68'0,"0"-4"-52"0,0 0 10 0,0-1 4 15,-5 1-12-15,1 4 0 16,-1 0-8-16,1 0-2 16,-5 4-4-16,0 4-1 0,-5 8 1 15,-4 4-2-15,-4 8 1 16,-10 4-46-16,-13 8-21 16,-22 4-31-1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0-04-18T15:48:59.8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0,'0'0'16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8:59.9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50 1047 236 0,'-45'-36'88'0,"40"32"-69"0,10 4-11 0,-1 0-9 15,14 0-3-15,9-4 2 16,9 0 2-16,4 0 2 15,10-4-1 1,13-4-1-16,18 0 1 0,-5-4-4 0,5-4 0 16,-4 0-18-16,-5 0-7 15,-18-4-9-15,-1 4-5 16,-12 0-28 0</inkml:trace>
  <inkml:trace contextRef="#ctx0" brushRef="#br0" timeOffset="460">486 471 124 0,'-27'-4'46'0,"22"12"-35"0,5 16-6 15,5-8-5-15,-1 8-4 16,1 12 3-16,4 12 0 15,4 8 3-15,1 8-1 16,-1 4-1-16,1-4 3 16,-1 8 0-16,1 8-1 15,-5 8-2-15,-5-4 1 16,-4-4 1-16,-4-4-1 0,-1-8 2 16,-4-5-2-1,-4-15-1-15,-1-8 5 0,-4-12 1 16,-4-12-2-16,-1-8-1 15,1-12-1-15,-1-12-2 16,5-8 1-16,-4-4 12 0,8-4 8 16,5-4 1-16,0 1-1 15,9-1-5-15,5 4-2 16,8-4-6-16,10 4 0 16,8 0-3-16,14 0 2 15,5 0-4-15,8 4-2 16,1 4 2-16,-1-4 0 15,-4 0-4-15,0-4 1 16,-5-4-44-16,1-4-20 0,-5-12-23 16</inkml:trace>
  <inkml:trace contextRef="#ctx0" brushRef="#br0" timeOffset="775">1434 76 88 0,'45'-48'35'0,"-31"32"-27"0,-1 4 9 15,-4 12 2-15,0 4 2 16,0 8 4-16,-4 8 0 16,4 8 0-16,-5 16-10 15,1 8-4-15,-5 20-6 16,0 27-4-16,0 25 2 0,0 8-4 16,0 16 0-16,0 28 3 15,4 0 1-15,1-8-1 0,-1 8-2 16,1 3 1-16,-1-19-1 15,1-20 2-15,-1-20 1 16,5-12 1-16,-4-4 0 16,-1-16-2-16,1-8-2 15,-5-16 3-15,0-12 0 16,0-12-1-16,0-12-2 16,-5-12-28-16,1-16-11 15,-1-16-43 1</inkml:trace>
  <inkml:trace contextRef="#ctx0" brushRef="#br0" timeOffset="1066">1133 951 172 0,'-31'-32'66'0,"31"28"-52"0,0 0-3 16,0 4-6-16,0 0-8 15,9 0 2-15,4 0-1 16,1 0 0-16,4 0 2 16,0 0 0-16,0 0 2 0,-5 0-6 0,1 4 1 15,-5 4-10-15,-5 0-2 16,-4 4-36-1,-9 4-30-15,-4 4 27 16</inkml:trace>
  <inkml:trace contextRef="#ctx0" brushRef="#br0" timeOffset="1376">1079 1187 68 0,'0'12'27'0,"5"-8"-21"0,-1 4 5 0,1-4 1 16,-1 4-3-16,5 0 2 15,0 4-8-15,0 4-2 16,-4 8-3-16,-1 4 0 16,-4 0 2-16,-4 4 2 15,-1 0-1-15,-4-4 2 0,0 0-2 16,0-1 2-16,0-7 2 16,5 0 2-16,-1-8 5 15,5-4 3-15,0 0-2 16,5-4 2-16,8-4 5 15,5-8 4-15,5-4-12 16,8-8 0-16,5-8 1 0,5-7-7 16,-1-1-1-16,0 0-5 15,1 0-1-15,-5-4-54 16,0 0-54 0,4-4 25-16</inkml:trace>
  <inkml:trace contextRef="#ctx0" brushRef="#br0" timeOffset="1691">1862 295 156 0,'-5'0'60'0,"10"4"-47"0,-5 4-5 0,0 0-5 15,0 4-1-15,0 8 3 16,0 20-2-16,-5 24-2 15,1 24 0-15,-5 8 1 0,0 8 1 16,0 32-1-16,0 12-2 16,0 0-2-16,4-8 1 15,5 12 3-15,0 7 1 0,0-19-1 16,5-12 1-16,-1-20-2 16,1-12-1-16,-1-8 5 15,1-16 4-15,-1-8-10 16,1-12-1-16,-1-12-19 15,-4-8-7-15,0-12-42 16</inkml:trace>
  <inkml:trace contextRef="#ctx0" brushRef="#br0" timeOffset="2292">2032 863 192 0,'-9'-32'71'0,"18"28"-55"0,5 0-5 0,-5 4-5 15,0 0-11-15,0 0 1 16,4 0 0-16,-4 4-1 15,0 4-21-15,-9 4-7 16,0 8-6-16,-4 0-1 16,-5 4 19-16,-5 0 12 15,1 0 7-15,-1-4 2 0,1 0 0 16,-1-4 2-16,1 0 8 16,-1 0 5-16,5-4-3 15,0 0-2-15,5 0-3 16,-1-4 0-16,5 0-2 15,0 0 2-15,9 0 2 16,5-4 2-16,4 0-3 16,0 4-3-16,0 0-2 15,0 0-3-15,0 4 1 16,-9 4-1-16,-5 8 2 0,-4 4-3 16,-4 8 0-16,-10 4 1 15,1 0 0-15,-5-4 0 16,0 0 0-16,0-4 0 0,0-1 2 15,4-11-1-15,5-4 2 16,14-4 2 0,8-4 7-16,10-4 4 15,4-4-2-15,4-4 2 16,1 0-5-16,4-4-1 16,0-4-9-16,4 4 0 15,1 0-34-15,4-4-13 16,4 4-30-1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9:06.52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40 16 280 0,'-31'-16'107'0,"26"16"-83"0,5 0-12 0,0 0-8 15,0 0-11-15,0 0 0 16,0 4-45-16,0 4-18 15,0 8-28-15,-4 8-12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9:06.68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95 0 144 0,'22'16'55'0,"-13"-8"-43"0,0 4 19 0,-4-4 7 0,-1 0 3 16,1 4 5-16,-1 0-12 15,-4 7-5-15,-4-3-17 16,-10 4-8-16,-4 4 0 0,-9 4-36 16,-13 12-16-16,-10 12-66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9:04.46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41 144 0,'5'-4'55'0,"-5"4"-43"0,22 8-3 16,-13 0-5-16,5 4-2 16,-1 8 1-16,1 12 5 15,-1 8 5-15,1 12-7 16,-1 4 3-16,1 8 2 0,-1 4-4 15,-4 0 1-15,-4 12-5 16,-1 16 0-16,-4 4 1 16,0 0 0-16,-4-4-2 15,-1-12-2-15,1-5-13 0,-1-15-6 16,1-12-61 0</inkml:trace>
  <inkml:trace contextRef="#ctx0" brushRef="#br0" timeOffset="229">261 669 208 0,'-9'-28'79'0,"9"28"-61"0,22-12-10 0,-8 8-6 15,-1 0-2-15,-4 0 2 16,14-4 0-16,-5 4 1 0,4-4-2 15,1 4-3-15,-1 0 1 0,-4 0 1 16,5 4 0-16,-5 0-18 16,0 0-8-16,0 0-57 15</inkml:trace>
  <inkml:trace contextRef="#ctx0" brushRef="#br0" timeOffset="406">414 101 192 0,'-32'-12'71'0,"32"12"-55"0,-18 16-9 0,18-12-6 16,-9 12-5-16,-4 20 2 16,-1 12-23-16,1 12-11 15,-1 12-34-15,1 8-14 16</inkml:trace>
  <inkml:trace contextRef="#ctx0" brushRef="#br0" timeOffset="747">149 1156 124 0,'-5'-12'49'0,"10"8"-38"0,8-4 12 0,-4 4 6 16,9-4-6-16,5-4 1 0,3 0-9 15,10-4-2-15,0 0-7 16,5-4 0-16,-1 5 1 0,1 3-3 16,-5 0-3-16,0 4 0 15,-5 4-1-15,-4 4 0 16,-4 4 2-16,-5 0 3 16,0 8 4-16,-5 4-4 15,1 7-1-15,-5 1-2 16,-5 8 1-16,-4 4-2 15,0 4-1-15,-4 8 1 16,-1 4 1-16,1 8-1 16,4 0-1-16,-5 0-10 15,5-4-4-15,0-8-22 16,0-8-9-16</inkml:trace>
  <inkml:trace contextRef="#ctx0" brushRef="#br0" timeOffset="1079">944 121 192 0,'0'-52'71'0,"0"52"-55"0,36-28-9 0,-13 20-6 0,-1 0-3 16,1 4 1-16,13 0 1 16,18-4 2-16,0 4-1 15,-9 0-1-15,-14 4 3 0,-4 0 4 16,0 0 4-16,5 4-2 16,-14 0 2-16,0 0 0 15,-9 16 1-15,0-4-4 16,-9 24-3-16,-9 16-24 15,-9 4-10-15,-9-4-46 16,-9-8-38 0,-5-8 39-16</inkml:trace>
  <inkml:trace contextRef="#ctx0" brushRef="#br0" timeOffset="1621">958 413 128 0,'-14'12'49'0,"14"8"-38"0,-4 4 6 0,4-8-1 15,0 4-5-15,0 4 1 16,0 0-7-16,4 0-1 16,5-4-2-16,5-4-2 0,8-8 3 15,14-4 0-15,9-8 1 16,9-8-2-16,0-8 1 16,5-8 0-16,-1-4 1 15,1 0 0-15,4 0 0 16,-1 0 4-16,-3 4 3 15,-1 8 0-15,-8 4 3 0,-10 8-5 16,-4 4-1-16,-9 8-2 16,-13 8 1-16,-10 8 0 15,-8 8 1-15,-14 8-7 16,-9 8 0-16,-9 12-1 16,-5 12 2-16,1 0-3 15,4-4-2-15,0-12-16 16,4-12-5-16,10-12-12 15,4-12-3-15,0-8-1 16,4-12-3 0,6-8 22-16,-1-8 20 15,0 0 14-15,4 0 11 16,1 0 8-16,-1 4-2 0,1 0 0 16,-1 4-11-16,1 4-1 15,-1 4-11-15,-4 4-2 0,-4 4 1 16,-1 8-1-16,-4 12 2 15,-4 16-4-15,-5 12-2 16,-5 8 0-16,1 8-1 16,-1-1 0-16,1-7 0 15,8-4-29-15,5-12-13 16,9-8-47 0</inkml:trace>
  <inkml:trace contextRef="#ctx0" brushRef="#br0" timeOffset="1859">1493 893 160 0,'18'-24'60'0,"-5"24"-47"15,14 4 10-15,-13 4 3 0,8 4-2 16,5 4 3-16,5 8-11 16,4 8-2-16,4 0-8 15,5 8-2-15,0 3 2 0,0 1-3 16,0 0 0-16,-4 0-1 15,-1 0 1-15,-4 4-2 16,0 0-1-16,4-4-2 16,5-4 1-16,0-8-39 15,0-12-18-15,9-16-36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9:23.0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94 288 280 0,'-9'-28'107'0,"22"24"-83"0,18-4-12 0,-13 4-8 15,5 0-6-15,-5 0 1 0,13-4-4 16,14-4 1-16,0-4 2 16,-4 4-26-16,-1-4-10 0,-4 0-52 15,-4 0-37 1,-5-4 51-16</inkml:trace>
  <inkml:trace contextRef="#ctx0" brushRef="#br0" timeOffset="576">269 0 192 0,'-59'4'74'0,"37"24"-58"0,-5 8-6 0,22-16-8 16,-4 4-6-16,0 4 0 15,5-4 3-15,4 0 0 16,4 0 1-16,10 0 0 0,8 0 0 15,5 0-3-15,5 0 2 16,8 4 1-16,1 0 2 16,4 0-1-16,0 0-1 15,-5 4 1-15,-4 4 1 16,-4 8 1-16,-1 8 1 16,-8 4 0-16,-5 0 2 15,-5 4 6-15,-4 0 4 16,-4 4 5-16,-5 0 4 15,0 4-7-15,0-5 0 16,-5-3-2-16,1-4-1 0,-5-8-10 16,4-4-2-16,-4-8 1 15,0-12 2-15,0-4 0 16,0-4-1-16,-4-8-1 16,-10-8 0-16,-4-12-16 15,-9-8-6-15,-4-16-16 16,-10-8-6-16,-4-4 13 15,-4 0 5-15,4 8 14 16,4 4 4-16,6 4 21 16,8 5 9-16,9 3 0 15,4 4-1-15,10 4-11 16,8-4-6-16,10 0-3 16,8 0 1-16,10-4-1 0,8-4 0 15,10 4-3-15,8 0-2 16,5 4-2-16,4 0-1 15,5 4-75-15,5-4-35 16,-1-8 10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9:19.5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139 204 132 0,'-13'-36'49'0,"17"20"-38"0,5-4 19 0,-4 8 6 15,4-4-12-15,4 0-1 16,5 0-7-16,0 0-2 16,5 0-8-16,4 8-2 0,0 4 2 15,4 4-1-15,1 8 0 16,-1 8-3-16,5 4 1 15,-4 4-2-15,-1 4 2 16,1 0-2-16,-6 0-1 16,-3-4 1-16,-1 0 1 15,1-4-6-15,-5-4-1 0,0 0-40 16,0-4-15-16</inkml:trace>
  <inkml:trace contextRef="#ctx0" brushRef="#br0" timeOffset="201">1173 28 168 0,'-22'0'66'0,"13"8"-52"0,4-4-1 16,1 0-5-16,-5 4-4 15,0 4 0-15,-13 4-9 16,-5 8-4-16,-9 8-39 0,-14 20-17 15,-8 20 7-15,-1 8 5 16</inkml:trace>
  <inkml:trace contextRef="#ctx0" brushRef="#br0" timeOffset="780">526 640 192 0,'-4'-12'74'0,"8"16"-58"0,0 0-6 0,1 4-6 16,-1 0-4-16,1 8 0 15,-1 0 0-15,-4 8 0 16,0 4 0-16,0 0 0 0,0 0 0 0,-4-4-5 16,4 0 1-16,0-4-14 15,4-4-5-15,5-4-6 16,5-12 0-16,-1-4-15 15,5-12-22 1,5-8 22-16,8-8 115 31,37-16-21-15,-10 8-2-16,-4 4-10 16,-4 0-4-16,-14 12-7 15,4 4-2-15,-17 4-14 16,-1 4-4-16,-4 8-1 0,-4 4-1 0,-5 8 2 15,-9 8-13-15,-9 8-3 16,-18 8-18-16,-5 8-6 16,-4 0 5-16,0 0 3 15,-4-4 10-15,4-4 5 16,0 0 6-16,4-4 4 16,5-8 3-16,5-4 1 15,4-4 4-15,4-4 5 16,-4-4 2-16,14-4 0 15,4-4 6-15,18-4 1 16,0-4-3-16,9-4-1 16,4 0-6-16,5-4 0 15,5 0-5-15,-1 4-2 16,-4 0-5-16,-4 4 0 0,-10 0-13 16,-4 8-5-16,-9 4-83 15</inkml:trace>
  <inkml:trace contextRef="#ctx0" brushRef="#br0" timeOffset="1009">229 1135 204 0,'-40'-12'77'0,"26"16"-60"0,-8 20-16 0,13-8-9 16,-9 8-15-16,0 8-2 16,0 4-9-16,-9 0-2 15,4 0-11-15,5 0-5 16,9-12 19-16,-4-4 9 16</inkml:trace>
  <inkml:trace contextRef="#ctx0" brushRef="#br0" timeOffset="1428">243 1371 88 0,'31'0'35'0,"-17"8"-27"0,4 4 2 0,-5 0 2 15,-4 0 1-15,5 0 2 16,4 4-2-16,4 0 0 16,10-4-5-16,-1 0-3 0,5-4 0 15,5-8-1-15,-10-4-2 16,-4 4 3-16,13-12 4 0,23-12-1 15,-9-4 3-15,0-4-2 16,-9-4 2-16,-4-8-6 16,-10 4-1-16,-8 4-7 15,-10 0-2-15,-13 4-20 16,-9 8-9-16,-4 4 9 16,-10 8 4-16,1 8 17 15,-1 8 9-15,1 4 5 16,4 4 4-16,0 0-5 15,4 4-1-15,10 0-2 16,4 0 1-16,0-4 5 0,9 8 4 16,13 8-2-16,-4 0 0 15,14 0-4-15,4 0-1 16,4 0-3-16,5-4-1 16,5-4-3-16,-1-4-2 15,0-4-32-15,5-4-16 16,0-8-31-1</inkml:trace>
  <inkml:trace contextRef="#ctx0" brushRef="#br0" timeOffset="2223">1897 408 192 0,'-9'-28'74'0,"18"20"-58"0,-4 0-4 0,-5 8-4 16,0 0-7-16,0 0 2 15,-5 4-4-15,-8 4-2 16,-1 8 2-16,-8 8-13 0,-1 8-6 16,1 4 11-16,-1 0 4 15,1-4 4-15,4 0 1 16,5-4 0-16,4-8 2 15,4 0 1 1,10 0-1-16,4-8-2 16,4-4 1-16,5-4 1 15,4-4-3-15,1 0-2 16,-1 4 2-16,-4 4 0 16,-4 4-2-16,-1 4 2 15,-13 4-4-15,-13 4-1 0,-1 0 0 16,-4 0 4-16,0 0 1 15,0 0 3-15,0 0-1 16,5 0 2-16,4-4-4 16,4 0 0-16,1 0 1 15,4-1 0-15,4-3 0 16,5 0 0-16,0 0 0 16,0 4 0-16,0 0 0 15,0 0 0-15,0 0 0 16,-4 4 0-16,-5 0 2 15,0-4 1-15,0-4-1 16,-5 4-2-16,1 4 3 16,-1-4 0-16,5 0 5 0,-4-8 5 15,4-4-1-15,0 0 3 16,4-4 1-16,5 0 2 16,0-4-4-16,5-4 2 15,4-4-5-15,9-4 1 16,-5-4-9-16,5-4-2 15,0-4-6-15,5-4-1 16,-1 0-63 0,1-4-64-16,-5 0 33 15</inkml:trace>
  <inkml:trace contextRef="#ctx0" brushRef="#br0" timeOffset="2438">2374 304 280 0,'13'-48'104'0,"-4"40"-81"0,9 0-13 16,-4 4-9-16,4 0-7 16,4 0 1-16,1 4-22 15,-1-4-9-15,1 0-17 16,-1 0-7-16,1 0-18 15,-5 0-8-15</inkml:trace>
  <inkml:trace contextRef="#ctx0" brushRef="#br0" timeOffset="2612">2648 0 204 0,'-18'4'77'0,"18"4"-60"0,-4 4-5 0,4 0-6 16,-5 4-11-16,1 4 1 16,-10 8-25-16,-4 8-8 15,-9 12-38-15,-4 16-18 16</inkml:trace>
  <inkml:trace contextRef="#ctx0" brushRef="#br0" timeOffset="2824">2235 748 140 0,'0'-12'55'0,"4"8"-43"0,1-8 23 16,4 8 7-16,4-4-7 15,5 0-3-15,9-4-12 16,4-4-2-16,10-8-11 16,4 0-4-16,4 0 0 0,-4 0-4 15,0 0 0-15,0 0-4 16,0 0 1-16,-4 4-36 15,-5 0-15-15,-5 8-41 16</inkml:trace>
  <inkml:trace contextRef="#ctx0" brushRef="#br0" timeOffset="3288">2441 784 248 0,'-22'-24'93'0,"22"24"-72"0,4 0-19 0,-4 0-13 16,5 8-8-16,-1 0-1 16,1 4 0-16,-1 0 2 15,5 0 10-15,0 0-2 0,5-4-1 16,-1 0 2-16,10-4 3 0,-1-4 3 15,5 0 2-15,-4 0 1 16,-1 0 2-16,1 0-1 16,-5 0 2-16,-5 4-4 15,-4 4 0-15,-9 8-21 16,-9 4-15 0,-4 8 13-16,-5 0 18 15,-5 0 11-15,1-5 19 16,-1 1 8-16,5-4 2 15,5-4 5-15,4-8-13 16,0-4-6-16,9-4-11 16,9-4-6-16,9-4-2 0,4-4 1 15,5 0 3-15,5-8-2 0,4 0 0 16,4 1-1-16,10-5 1 16,4 0-57-1,0 0-67-15,4-4 20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9:29.30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 17 304 0,'-13'-16'115'0,"13"16"-89"0,9 0-14 16,-9 0-11-16,4 0-47 16,-4 0-17-16,4 8-49 15,1 8-21-15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3:02.07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0 156 0,'0'0'57'0,"0"0"-44"0,9 4 16 0,-9-4 4 16,5 4-5-16,-1 0-2 15,5 4-10-15,0-4-5 16,5 4-6-16,4 4-2 0,-5 0 3 15,0 0 1-15,-4-4 1 16,0 0-4-16,-9 8-1 0,0-4-14 16,-13 24-8-16,4-4-70 15,-18 28-50 1,5-12 53-16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9:29.49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238 8 340 0,'-14'-8'129'0,"19"8"-100"0,-5 0-13 0,0 4-11 16,-5 4-18-16,-8 4-2 16,-14 8-41-16,-14 16-15 15,-17 12-48-15,-27 20-19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9:24.63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0 435 176 0,'0'-32'68'0,"13"16"-52"0,10-4 1 0,-19 20-2 16,23-12-4-1,31-12 1-15,19 0-6 0,13 0-4 16,0 0-1-16,0 0-1 15,0 5 0-15,0-1 0 0,-1 4 2 16,-8 0-1-16,-9 4-1 16,-13 4 3-16,-14 4 0 15,-9 0 1-15,-14 8 0 16,-13 4-2-16,-18 12-2 16,-13 12-10-16,-19 7-6 15,-13 13-3-15,-4 0 1 16,-10-4 8-16,-4-4 3 15,0-12 5-15,10-4 3 16,8-8 4-16,9-4 4 16,9-4 7-16,13-4 4 15,10 0-8-15,13-8-2 0,13 0-6 16,10 0-1-16,13-4 1 16,4-4 0-16,1 0 0 15,-5-4 0-15,-1 0-13 16,-8 4-7-16,-9 0-79 15</inkml:trace>
  <inkml:trace contextRef="#ctx0" brushRef="#br0" timeOffset="239">364 539 180 0,'-27'16'68'0,"22"0"-52"0,-8 4-5 0,13-16-6 16,-9 20-5-16,-5 20 0 16,-4 16 2-16,0 16 1 15,0 8-1-15,0 4-2 0,0 4 1 16,-4 12-1-16,4 4 0 16,4 0 0-16,5-9 0 15,0-7 0-15,5-8 2 16,4-12-80-1</inkml:trace>
  <inkml:trace contextRef="#ctx0" brushRef="#br0" timeOffset="514">391 1199 292 0,'-14'-40'110'0,"10"28"-86"0,8-4-11 16,5 12-11-16,9-4-8 16,5-4 2-16,8-4 2 15,5 0 3-15,5 0 0 16,-1 0-3-16,1 0 1 0,-1 0-1 16,5 0 0-16,0 0-7 15,-5 0-4-15,1 4-20 16,-1-4-8-16,-4 0-45 15,-9 0-33-15,-9 0 47 16</inkml:trace>
  <inkml:trace contextRef="#ctx0" brushRef="#br0" timeOffset="709">572 783 232 0,'-27'-32'88'0,"27"32"-69"0,4 4-14 0,1 0-9 15,4 8-32-15,0 0-11 0,4 8-29 16,5 0-10-16,5-4 37 16,4-4 20-16</inkml:trace>
  <inkml:trace contextRef="#ctx0" brushRef="#br0" timeOffset="841">885 719 140 0,'5'-8'52'0,"-5"8"-41"0,0 0 13 16,0 4 5-16,-5 0-15 15,-4 8-2-15,-4 8-24 16,-5 12-9-16,-5 12-18 16,1 12-6-16,-10 12-11 15,-4 0-5-15</inkml:trace>
  <inkml:trace contextRef="#ctx0" brushRef="#br0" timeOffset="1384">485 1291 140 0,'0'-16'55'0,"5"8"-43"0,4-4 14 16,0 8 6-16,4-4-7 0,5-4 0 16,5-8-14-16,4-4-4 15,4 0-5-15,1-4-2 0,-1 0 1 16,-4-4 1-16,4 8 1 15,-8 4-12-15,-5 4-7 16,-5 4-5-16,-4 8-2 16,-4 12 2-16,-5 8 0 15,-5 12 12-15,-4 12 5 16,-4 12 7-16,-5 4 3 16,0 12 2-16,-5 12 0 0,5 3 0 15,0-3 2-15,9-4-3 16,9-28 1-16,0-8-3 15,5-4 0-15,8 0-1 16,5-20 0-16,9-12 0 16,-4-12 0-16,4-12 2 15,4-16 3-15,1-12 0 16,-5-4 0 0,-5 0-5-16,-8 4-1 0,-5 8-6 15,-9 8-2-15,-5 9-1 16,-4 7 4-16,0 4-1 0,0 8-1 15,0 0 0-15,9 4 7 16,14 8 5 0,4 0 0-16,9 4 1 15,4 0-3-15,10 3-1 16,4 1-3-16,4 4 1 16,5-4 0-16,0 0 1 15,4 0-2-15,1-4-2 16,4-4-32-16,4-8-14 15,5-8-45 1</inkml:trace>
  <inkml:trace contextRef="#ctx0" brushRef="#br0" timeOffset="1665">2018 32 272 0,'-18'-32'104'0,"18"36"-81"0,0 0-24 15,0-4-17-15,0 12-78 0,-4 8-32 16,-14 16 50-16,-14 8 28 16</inkml:trace>
  <inkml:trace contextRef="#ctx0" brushRef="#br0" timeOffset="1955">1758 623 204 0,'9'-40'77'0,"-5"28"-60"0,19-8-5 0,-10 16-6 16,5-8-9-16,0 4 2 15,0 0-1-15,-5 4-2 16,1 4 3-16,-1 8-2 0,-4 8 1 16,-4 4 2-16,-1 8 0 0,-4 8 0 15,0 4 0-15,0 4 2 16,0 4 1-16,0-4 3 15,9-4 1-15,-4-4-3 16,-1-12-1-16,5-8 1 16,9-8 2-16,5-12-3 15,-1-16 0-15,10-12-28 16,-1-12-12-16,5-4-51 16</inkml:trace>
  <inkml:trace contextRef="#ctx0" brushRef="#br0" timeOffset="2703">2351 176 156 0,'-4'-8'60'0,"8"8"-47"0,-4 0 13 15,0 0 3-15,0 0-6 16,5-4-1-16,4 4-12 16,0 0-4-16,0 0-4 15,4 0-4-15,1 0 1 0,-1 0 3 16,5 0 1-16,0 0-1 16,0 0-2-16,0-4 1 15,0 0-1-15,0-4 0 16,0 0 2-16,0 0-1 15,0 0-1-15,-5 0 3 16,1 0 2-16,-5 0-2 16,0 4 0-16,0 0-1 0,-5 0-2 15,1 0 1-15,-1 0 1 16,-4 0-6-16,0 4 1 16,-4 0 1-16,4 0 3 15,-5 0-2-15,1 0-2 16,-1 0-3-16,5 0 1 15,0 0 3-15,-4 0 1 16,-1 0-2-16,1 0 2 16,-1 0 1-16,1 8 0 15,-1 4 0-15,5 8 2 16,0 4-1-16,-4 12-1 16,-1 4-2-16,1 3 1 15,-1 5 1-15,-4 4 0 16,0 8 0-16,0-4 2 0,0 8-1 15,0 4 2-15,5 4-4 16,-1-4-2-16,1-4 6 16,-1-12 3-16,1-12-3 15,-1-8-2-15,5-8-18 16,0-12-9-16,-4-12-68 16</inkml:trace>
  <inkml:trace contextRef="#ctx0" brushRef="#br0" timeOffset="3124">2706 275 212 0,'-9'-28'82'0,"14"20"-64"0,-1-8-2 0,1 9-7 16,-1-1 1-16,5-4 4 15,0-4-7-15,0 0-4 16,0 0-2-16,5 4-1 0,-1 4 0 15,1 4 0-15,4 4 0 16,0 8 0-16,0 12 2 16,0 8 1-16,0 8 1 15,0 3-2-15,-5 5 1 16,1 4-2-16,-5 0-1 16,-5 4 1-16,-4-4 1 15,0 4 1-15,0 4 1 16,-4 0 0-16,-1 4 2 0,1-4-5 15,-1 0-3-15,5-8 3 16,-4-4 3-16,-1-8-1 16,5-8-2-16,0-4 0 15,0-4 1-15,0-4-1 16,0-4-1-16,0-4-2 16,0-4 1-16,-4 0-21 15,4-4-8-15,-5-4-23 16,1-4-8-16,4-8-23 15</inkml:trace>
  <inkml:trace contextRef="#ctx0" brushRef="#br0" timeOffset="3472">2756 411 256 0,'-14'-32'96'0,"10"28"-75"0,13-4-8 0,-5 4-7 16,1 4-6-16,4-4 0 16,0 4-9-16,-5 0-4 15,1 0 7-15,-1 8-26 0,1 4-8 16,-5 0 0-16,4 8 4 16,-4-4 18-16,0-4 10 15,0 0 6-15,0 4 2 16,0-4 4-16,0 0 2 15,0-4 13-15,0 0 7 0,0 0 2 16,5 0 3-16,-1 0-15 16,1-4-4-16,-1 4-8 15,1 0-3-15,4 0 0 16,0 0-1-16,-5 8-47 16,1 0-20-16,-5 8-13 15</inkml:trace>
  <inkml:trace contextRef="#ctx0" brushRef="#br0" timeOffset="4205">2149 1323 272 0,'0'-20'104'0,"18"12"-81"0,18-12-8 0,-14 12-11 15,5-4-5-15,9-4 2 16,5 0-2-16,-1 0-2 16,1 8 2-16,-5 4-2 0,-1 4-1 15,-3 8 0-15,-5 4 3 16,0 4 0-16,-9 4 3 16,-5 0-1-16,1 4-1 15,-10 4-2-15,-4 4 1 16,-4 4-4-16,-5-1 1 0,-5-3-14 15,-4 0-5-15,-4-8-10 16,-1-4-3-16,-4-4 4 16,-4-8 3-16,0-8 11 15,-1-8 8-15,5 0 18 16,9 0 9-16,5 0 9 16,-1 0 7-16,1-8-3 15,4 0 0-15,9 0-4 16,9 0-1-16,13 0-1 15,10 1 0-15,8-1-11 16,10 4-3-16,-1 4-6 16,0 0-3-16,1 4 0 15,-10 4-1-15,-4 4 0 0,-9 4 0 16,-4 4-5-16,-14 12-1 16,-9 7-13-16,-14 9-5 15,-13 4 2-15,-13 4 0 16,-14 0 6-16,-5-4 5 15,-4-4 6-15,5 0 5 16,4-4 7-16,5-8 4 16,8-4 0-16,10-4 3 15,4-4 6-15,9-4 4 16,4-4-6-16,5-4 0 16,9 0-2-16,9-4 2 15,9-4 1-15,18-4 1 16,14 0-7-16,17-4-3 15,10-4-5-15,-1 0-4 16,5 0 0-16,4 0-1 0,5 4-5 16,0 0 1-16,-4-4-31 15,-5 8-12-15,4 4-49 16,-9 4-19-16,-4 0 15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51:08.84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18 558 132 0,'-14'-20'49'0,"10"20"-38"0,8-4-1 0,-4 0-1 15,5 0-11-15,-1 0-3 16,5 0 3-16,0 0 2 16,5 0-1-16,-1 0 0 15,1 0 1-15,-1 0 2 16,1 0-1-16,-1 0 2 15,10 0-4-15,-1-4-2 16,1 0 2-16,-1-4 2 0,5 0-2 16,0 0 0-1,5 0-4-15,4 0-1 16,0 0-11-16,-5 4-3 0,1 0-28 16,-5 0-9-16</inkml:trace>
  <inkml:trace contextRef="#ctx0" brushRef="#br0" timeOffset="600">351 506 104 0,'-18'0'38'0,"9"4"-29"0,4 4-5 0,1 0-3 16,-1 8-17-16,-4 8-4 16,-4 4-8-16,-5 8-2 15,-5 4 11-15,1 4 9 16,-1-8 8-16,1 0 4 15,4-8 2-15,0 0 2 16,4-8 8-16,1-4 5 0,4-4 2 16,0 0 2-16,4-4 0 15,1-4 3-15,4-4-10 16,0 0-4-16,0 0-3 16,4-4-1-16,5 0-2 15,0 0 1-15,5 0-4 16,-5 0-2-16,0-4 2 0,4 0 0 15,1 0 1-15,-1 0 0 16,1 0 0-16,4 0-2 16,0 0-2-16,-5 0 5 15,5-4 1-15,0 4-2 16,0 0-1-16,0 0 1 16,0 0 0-16,0 0-7 15,0-4 0-15,0 4 3 16,0 0 2-16,0-4 0 0,0 0-2 15,-4 4 1-15,-1-4-1 16,1 4-5-16,4 0 1 16,-5 0-18-16,1 0-6 15,-5 4-38 1</inkml:trace>
  <inkml:trace contextRef="#ctx0" brushRef="#br0" timeOffset="814">589 522 104 0,'0'0'38'0,"0"4"-29"0,4 4-3 16,-4 0-1-16,5 0-4 15,4 4-1-15,-5 8 1 16,1 4-1-16,-1 4-36 15,1 4-13-15,-5 8 14 16,-5 8 9-16</inkml:trace>
  <inkml:trace contextRef="#ctx0" brushRef="#br0" timeOffset="1090">135 1234 140 0,'-9'-12'55'0,"13"12"-43"0,1-4-1 0,-1 4-4 16,5-4-3 0,5-4 0-16,8-4 0 0,1-4 0 15,8 0-2-15,5 0-2 0,5 0 1 16,-5 0-4-16,4 4 0 15,-4 0-9-15,-4 0-3 16,-5 4-16 0,-5 0-37-16,-4 0 6 15</inkml:trace>
  <inkml:trace contextRef="#ctx0" brushRef="#br0" timeOffset="1308">301 994 128 0,'-13'-4'49'0,"13"4"-38"0,0 0 4 15,0 0 0-15,0 0-5 16,9 4 0-16,0 0-4 16,0 0 1-16,0 0-4 15,0 4-4-15,4 4 0 0,1 8-8 16,-1 8-4-16,-4 12-15 15,0 12-45-15,-4 4 2 16</inkml:trace>
  <inkml:trace contextRef="#ctx0" brushRef="#br0" timeOffset="1554">238 1701 104 0,'0'-12'41'0,"5"4"-32"0,8-8 13 0,-8 12 3 16,8-8-7-16,5 0 0 16,5-4-5-16,4 0 0 15,4-4-7-15,5-4-2 0,-4 0 0 16,13-8-2-16,-9 9-2 0,4-1-2 16,0 0 1-16,1 0-6 15,-1 0-3-15,-4-4-30 16,0 0-46-1,-4 0 12-15</inkml:trace>
  <inkml:trace contextRef="#ctx0" brushRef="#br0" timeOffset="2059">1075 390 164 0,'-18'-16'63'0,"9"16"-49"0,0 4-8 0,9 0-6 15,-5 4-18-15,1 8-5 16,-5 8-4-16,0 12 1 16,-5 8 4-16,1 4 1 15,-1 0 9-15,5-8 5 16,5-4 5-16,4-8 3 15,4-4 9-15,5-8 3 16,5-4 5-16,4-8 3 16,9-4-2-16,0-4 0 15,9 0-4-15,0-4 1 16,0 4-5-16,-1 0-1 16,1 0-6-16,-4 0 2 0,-5 4 0 0,4 8 0 15,-8 0-1-15,-5 4-1 16,-5 4 2-16,-4 8-1 15,-4 4 0-15,-5 0-1 16,-5 0 0-16,-4 0-2 16,-4 4 1-16,-5 0-2 15,0 0 2-15,0 0-4 16,-9 0-2-16,4 0-1 16,1-4 3-16,-1 0-13 15,-4 0-4-15,1-4-1 16,-1-4-1-16,0-4-9 15,0 0-41 1,-5-8 0-16</inkml:trace>
  <inkml:trace contextRef="#ctx0" brushRef="#br0" timeOffset="2372">904 958 112 0,'13'0'44'0,"1"0"-35"0,8 4 9 0,-8 0 2 15,4 0-4-15,9 4 3 16,0 4-6-16,4 4-3 16,5 0-5-16,5 8 1 0,3 0 3 0,1 0-1 15,0 0 3-15,5 0-2 16,-5 0 0-16,4 0-3 15,1 0 1-15,4 0-4 16,0 0 0-16,0-4-1 16,0 0-2-16,-5 0-8 15,0-4-5-15,1 0-24 16,-10 0-9-16,1 0-31 16</inkml:trace>
  <inkml:trace contextRef="#ctx0" brushRef="#br0" timeOffset="2750">2118 283 220 0,'-14'-16'85'0,"10"16"-66"0,13 4-39 15,-5-4-19-15,5 4-44 16,0 0-14-16,5 3 48 16,-5 13 25-16</inkml:trace>
  <inkml:trace contextRef="#ctx0" brushRef="#br0" timeOffset="3306">2055 630 172 0,'-5'-12'66'0,"5"16"-52"0,9-12-8 0,0 4-5 15,0 0-5-15,5 0-1 16,-1-4-1-16,1 4 1 16,-1 0 3-16,1 0-4 0,-1 4 2 15,1 4 0-15,-1 4-1 16,1 0 1 0,-5 4 3-16,0 0-5 0,0 4 2 15,-5 0-3-15,1 4 2 0,-5 4 1 16,0 0 2-16,-5 4 1 15,1 4 1-15,-1 4-3 16,-4 0 2-16,0-4 3 16,5 4 3-16,-5 0-4 15,4 4-3-15,1 0 3 16,-1 0 3-16,5-4 3 16,0-4 3-16,0-4 1 15,5-4 3-15,-1-4 2 16,1 0-1-16,4-4-3 15,-5-4-2-15,5-4 0 16,0 0 1-16,0-4 1 16,0-4 2-16,5-4-3 0,-1-4-1 15,5-4 0-15,0-4 1 16,0-8-3-16,0-4-3 16,5-4-2-16,-1 0 0 15,0 0-4-15,1 0-2 16,-5-4-34-16,0-4-12 15,-9-4-49 1</inkml:trace>
  <inkml:trace contextRef="#ctx0" brushRef="#br0" timeOffset="3873">2914 79 96 0,'4'-16'35'0,"1"8"-27"0,4 0 0 15,-5 4 0-15,-4 0 1 16,0 4 5-16,-9 0-10 15,-4 8-2-15,-10 4-7 16,-4 8 1-16,-13 12 0 16,-5 8-1-16,-5-8 4 15,1 0 0-15,4-4 1 0,4-4 2 16,10-8-3-16,4-1-2 16,9-3-3-16,4-4-1 15,1-4 8-15,8 0 4 16,5-4 4-16,0 0 5 15,0 0-4-15,5 0 0 16,-5 0-6-16,13 0-3 16,-8 4 2-16,4 4 0 15,-5 4-1-15,5 8-2 0,0 8 3 16,0 8 2-16,0 12 2 16,0 8-3-16,0 4-1 15,0 4 1-15,0 0 2 16,0-8-3-16,-4 0-2 0,4-8 4 15,-5-8 1-15,-4-4-2 16,0-8-1-16,0-8-1 16,0-4-2-16,-4-8-13 15,-1-4-4-15,1-8-24 16,-1-8-40 0,1-8 17-16</inkml:trace>
  <inkml:trace contextRef="#ctx0" brushRef="#br0" timeOffset="4279">2594 610 132 0,'9'-40'49'0,"0"24"-38"16,0-4 4-16,0 12-2 0,0-4 0 15,5 0 3-15,-1 0-5 16,5 0-1-16,0 0-6 0,0 0 2 16,0 0 0-16,0 0 0 0,0 4 1 15,0 4-2-15,-4 4 0 16,4 0-1-16,-5 8 0 15,5 4-2-15,0 8-2 16,0 8 3-16,0 12 2 16,0 16-2-16,0 12 0 15,0 12-3-15,0 20-1 16,-5 24 1-16,1 8 2 16,4-4-1-16,0 4-1 15,0 4 1-15,-5-5 1 16,1-15 1-16,-1-16 1 0,-4-16-2 15,0-16 1-15,0-12 2 16,-4-8 2-16,-1-12-3 16,-4-4-3-16,0-8 0 15,0-8 1-15,-4-4-8 16,-5 0-1-16,-5-20-18 16,-4-8-7-16,-4-16-27 15,-10-24-43 1,-4-20 23-16</inkml:trace>
  <inkml:trace contextRef="#ctx0" brushRef="#br0" timeOffset="4984">2545 958 136 0,'-18'-28'52'0,"13"16"-41"0,1-4 7 16,8 8 0-16,-4 0-8 0,9-4-3 15,-4 0-2-15,8-4-1 16,-4 0-2-16,5 0-2 0,-1 4 1 15,1 4-6-15,-1 0 1 16,1 8-7-16,-5 4-3 16,0 4-14-1,-5 8-14-15,1 8 13 16,-10-4 15-16,1 4 9 16,-5-4 11-16,0 0 4 15,-5 0 6-15,1 0 2 16,4-8-5-16,0 0 0 15,4-4-4-15,1 0 0 0,4-8-5 16,9 0-1-16,4 0 1 16,1 0 2-16,4-4-3 15,4 0 0-15,1 0 1 0,-1 0 2 16,1-4 3-16,-1 0-4 16,-4 4-1-16,0 0-2 15,-4 4 1-15,-1 0-4 16,-4 0 0-16,0 0 1 15,-4 4 2-15,-1 0-3 16,1 4 0-16,-5 0-1 16,0 4-2-16,-5 4-2 15,-4 4-1-15,-4 4 4 16,-5 4 1-16,-9 4-1 16,0 4 2-16,-5 4 1 0,-8 0 2 15,-5 0-3-15,-5 0 0 16,5-4 1-16,-4 0 2 15,13-8-1-15,4 0-1 16,10-8 1-16,4-4 1 16,5-4 5-16,8-5 4 15,5-3-2-15,5-4 0 16,8-4 1-16,9-7 1 16,10-5 1-16,4-8 2 15,13-4-5-15,5-8-1 16,5-4-4-16,-1 0-1 15,5 0-3-15,5-4-1 0,-1 4 1 16,1 8 0-16,-6 4-11 16,-3 4-5-16,-10 4-34 15,-8 0-57 1</inkml:trace>
  <inkml:trace contextRef="#ctx0" brushRef="#br0" timeOffset="5200">3251 578 220 0,'0'-32'82'0,"4"20"-64"0,10-4-7 16,-1 8-6-16,5-4-5 0,9-4 0 15,5-4 0-15,4 0 0 16,0 0 0-16,0-4-7 0,0 4 0 15,-5 4-26-15,-4 0-10 16,-4 4-36 0</inkml:trace>
  <inkml:trace contextRef="#ctx0" brushRef="#br0" timeOffset="5691">3467 59 132 0,'-5'-8'52'0,"10"8"-41"0,-1 0-2 0,1 12 14 16,4 4-3-16,0 8 0 16,0 12-3-16,0 4-9 15,4 8 4-15,1 19 1 0,4 17-4 16,4 12-1-16,5 4-2 16,0 0 1-16,0 12-2 15,9 16 0-15,-9-8 1 16,0-4 1-16,0-12 5 15,-5-12 5-15,-4-12-9 16,0-13-2-16,-4-7 0 16,-5-16 1-16,0-8-1 15,-5-8 1-15,-4-4-4 16,-4-8 0-16,-5-8-1 16,-5-8-2-16,-8-4-19 15,-10-8-10-15,-8-8-12 0,-5-12-4 16,-14-12 4-16,1-8 5 15,-5-7 26-15,5-1 13 16,8 0 18-16,5 8 7 16,14 4-6-16,8 8 0 15,10 4-9-15,8 4 0 16,5 4-4-16,9 4 2 16,5 0-4-16,4 0 1 15,4 4-3-15,1 0 0 16,-1 4-6-16,5 0-1 15,0 4-32-15,0 0-13 16,0 0-51-16</inkml:trace>
  <inkml:trace contextRef="#ctx0" brushRef="#br0" timeOffset="6114">4267 3 228 0,'-5'-4'88'0,"14"8"-69"0,9 0-25 0,-9 0-14 16,5 4-13-16,4 0 0 0,0 4-6 15,-5 0-3-15,1 4-13 16,-5 0-5-16</inkml:trace>
  <inkml:trace contextRef="#ctx0" brushRef="#br0" timeOffset="6425">3925 418 160 0,'-4'-12'60'0,"13"8"-47"0,13-4-3 0,-8 4-5 15,8 0-1-15,10-4 5 16,4-4-3-16,4-4 2 16,1 0-5-16,4 0-2 0,4 4 0 15,0 0-1-15,1 1 0 16,-1-1 0-16,1 0 0 16,-5 0-3-16,-5 4 2 15,1 0-10-15,-5-4-5 16,-5 0-19-1,1-4-45-15,-10 0 6 16</inkml:trace>
  <inkml:trace contextRef="#ctx0" brushRef="#br0" timeOffset="6920">4177 450 92 0,'-22'28'35'0,"17"-16"-27"0,10 4 0 16,-1-8-2-16,5 0-2 16,5 0 2-16,3-4 3 15,10-8 2-15,14-4-1 16,4-4-1-16,4-4 1 16,5 0 4-16,0 0-4 15,-4 0 2-15,-10 4-7 16,-4 0-1-16,-9 4 0 0,-4 4-5 0,-10 4 1 15,-13 4-9-15,-9 12-2 16,-13 8-12-16,-14 8-3 16,-9 8 3-1,-5 4 1-15,1-4 13 16,-1 0 7-16,10-4 4 16,-1-4-3-16,10-4 1 15,4-8 4-15,4-4 5 16,5-4 6-16,9-4 3 15,5-8 6-15,4-4 2 16,4 0 0-16,5-4 1 16,5-4-4-16,8-4-2 15,5-4-11-15,5 0-6 0,4-4-1 0,0 0-2 16,4 0-1-16,-4 4-4 16,0 4-2-16,-9 4-24 15,0 0-10-15,-4 4-37 16,-10 4-20-1,-8 12 45-15</inkml:trace>
  <inkml:trace contextRef="#ctx0" brushRef="#br0" timeOffset="7431">4186 974 152 0,'-13'16'57'0,"17"-4"-44"0,-4 8-17 0,0-8-9 15,5 4-4-15,-1 0 2 16,1 0-11-16,-1-4-5 16,5-4 9-16,0-4 7 15,4-8 12-15,5-4 4 16,5-4 16-16,4-4 6 15,0 0 11-15,4 0 3 16,1 0-6-16,-1 4-2 16,-4 0-12-16,-4 4-5 15,-5 4-7-15,-5 4-6 0,-8 8-2 16,-10 8-5-16,-4 4-2 0,-9 8 5 16,0 4 2-16,0 0 3 15,0 0 0-15,0-4 0 16,5-4 0-16,-1-4 0 15,5-4 0-15,5 0 8 16,-1-4 7-16,5-4 4 16,5 0 1-16,4-8-5 15,4-4 1-15,10-4-3 16,4-4 2-16,4-4-4 16,5 0-1-16,0-4-9 15,0 0-2-15,0 0-11 16,0 4-5-16,0-4-42 15,-4 0-16-15,-5 4-8 16</inkml:trace>
  <inkml:trace contextRef="#ctx0" brushRef="#br0" timeOffset="8077">5036 247 252 0,'36'-28'93'0,"-9"16"-72"0,27-4-8 0,-27 8-8 0,4 4-18 16,-4 4-5-16,0 4-10 16,-9 8-5-16,-4 4 18 15,-5 8 1-15,-9 4 5 0,0-1 7 16,0 5 6-16,0 0 0 15,4 0 3-15,5 0-4 16,0 0-2-16,5 0 6 16,-1 0 5-16,1 4-2 15,4 0 0-15,-1 0-2 16,1 8 0-16,-4 0 0 16,-5 0 0-16,-5-4 4 15,1 0 5-15,-5-8-5 16,-5-4-2-16,-4-4-3 15,-4-8-2-15,-5-4-10 16,-4-12-4-16,-10-8-13 0,-4-16-4 16,-4-16 3-16,-1-20 3 15,1-12 14-15,8 0 6 16,5 4 16-16,5 12 7 16,8 8 0-16,5 8-2 15,5 8-11-15,4 8-6 16,4 8-6-16,5 8-1 15,0 12 4-15,5 16 3 16,-5 24 1-16,4 20 2 16,-4 12-4-16,0 8 0 15,0 12-6-15,0 20 0 16,0 0 5-16,0 0 6 0,0-4-6 16,0-8-1-16,5-4 1 15,-5-1 1-15,0-15-4 16,0-8 1-16,0-16-20 15,0-12-7-15,-5-12-28 16,1-12-10-16,-5-16-21 16</inkml:trace>
  <inkml:trace contextRef="#ctx0" brushRef="#br0" timeOffset="8437">6317 71 176 0,'-4'-24'66'0,"8"16"-52"0,1 4-3 0,-5 4-6 16,0 0-1-16,0 0 2 16,-5 4 2-16,-4 4 0 15,-9 8-4-15,-4 8-5 0,-14 12 0 16,-5 8 1-16,-8 0 0 16,-1 8 0-16,-8 3 2 0,4 5-3 15,5 0 0-15,-1-4-6 16,5-8-3-16,5-8-19 15,4-8-8-15,4-4-32 16</inkml:trace>
  <inkml:trace contextRef="#ctx0" brushRef="#br0" timeOffset="8641">5922 350 160 0,'63'-24'63'0,"-23"16"-49"0,27 4 9 15,-35 0 1-15,8 0-8 16,10 0-1-16,8 4-9 16,1 0-2-16,-1 0-2 0,-4 4-2 0,0 0 3 15,-9 0-15-15,-9 4-7 16,-5 0-34 0,-8-4-49-16,-14 8 21 15</inkml:trace>
  <inkml:trace contextRef="#ctx0" brushRef="#br0" timeOffset="9233">5953 710 208 0,'18'-12'77'0,"0"8"-60"0,13-8-5 0,-4 4-6 0,18-8-4 15,5-4 1-15,13-8-1 16,4 4-2-16,10 0 1 16,-5 4-4-16,-5 8 2 0,-4 4 1 15,-9 4 2-15,-5 8-3 16,-8 8 0-16,-10 8 1 16,-8 12 0-16,-5 12 0 15,-9 8 2-15,-9 4 3 16,-5 4 4-16,-4 8 0 15,0 0 2-15,-4 4-4 16,-1 0 1-16,1-4 1 16,-5-4 5-16,0-12-6 15,0-8 0-15,0-8-4 0,-5-8-3 16,1-12-7-16,0-12-1 16,-5-12-15-16,-5-20-5 15,1-20 0-15,-1-16 2 16,1-4 7-16,4-4 6 15,4 0 22-15,5 12 13 16,5 8-2-16,4 8-2 16,0 12-3-16,4 4 0 15,1 8-4-15,-1 8-2 16,1 8-6-16,-1 4-1 16,1 12 1-16,-1 8 0 15,-4 8-2-15,0 4 1 0,-4 8-2 16,-1 8-1-16,-4 8 1 15,0 4-1-15,-4 4-7 16,4 4 0-16,0 0-17 16,0 0-4-16,0 0-68 15,4 4-40 1,-4-1 62-16</inkml:trace>
  <inkml:trace contextRef="#ctx0" brushRef="#br0" timeOffset="9399">7046 1565 252 0,'-27'-8'93'0,"27"4"-72"0,4 4-112 0,5 0-56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51:27.98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22 329 72 0,'-13'-12'30'0,"8"8"-24"0,1-4 10 0,4 4 5 16,0 0-10-16,0 0-1 16,0 0-8-16,0 0-2 15,0 4 2-15,4 0 1 0,5 0-1 16,0 0 1-16,5-4 2 16,4 0 4-16,0 0 5 15,0-8 1-15,9 8-6 16,-9 0-1-16,0 4-6 15,0-4-2-15,0 4 0 16,0 0 0-16,0 4 2 0,0 0-1 16,0 0-1-16,0 8 1 15,-5-4-1-15,0 4 0 16,-4 0 0-16,0 0 0 16,-4 4 2-16,-1 4-1 15,-4 0-1-15,0 0 1 16,-9 4-1-16,0 0 0 15,-4 4 2-15,-1 0 1 0,1 0 3 16,-5 0-5-16,0-4-3 16,0 0 1-16,0 0 0 15,0-4 1-15,5-4 2 16,-1-4-1 0,1 0 2-16,4-4-4 0,4-4 0 15,1 0 1-15,4-4 0 16,9-4 11-16,0-4 5 15,9 0-6-15,0 0-1 16,4 0-7-16,5-4-2 16,0 4 0-16,9-4 2 15,-5 4-1-15,5-4-1 16,0 0 1-16,0-4 1 0,5-4-34 16,4-4-16-16,4-4-28 15</inkml:trace>
  <inkml:trace contextRef="#ctx0" brushRef="#br0" timeOffset="405">930 153 104 0,'-18'-4'38'0,"5"16"-29"0,-5 0-5 16,9-4-5-16,0 8 0 16,-4 4 0-16,-1 4 1 15,1 0 0-15,4 8 0 16,4-4 0-16,5-4 2 15,0 4 1-15,9 0-4 16,5 0 1-16,-1 0 2 0,1-4 3 16,4 0 2-16,-1-4 1 15,1 0 2-15,5-4 4 16,-5-4 1-16,0-8 0 16,4-4-3-16,1-8 0 15,-1-4-7-15,1-8 1 0,-1-4 1 16,1-8-3-16,-5-4-3 15,-5-4 2-15,-4 0 0 16,-4 0-1-16,-1 4-2 16,-8 0 1-16,-1 12 1 15,-8 4-3-15,-5 4 0 16,0 4 1-16,-5 4 2 16,1 8-6-16,-1 4-1 0,1 4-9 15,-1 0-2-15,5 0-48 16,5 0-30-1,4 8 40-15</inkml:trace>
  <inkml:trace contextRef="#ctx0" brushRef="#br0" timeOffset="1336">1407 125 56 0,'5'0'24'0,"4"4"-18"0,4 0 9 0,-4 0 5 16,0 0-2-16,5-4-1 15,-1 0-3-15,5 0-1 16,0 0-7-16,4 0-2 16,1 4-2-16,-1 0-2 0,-4 0 5 15,0 0 1-15,0 0 0 16,-9 4-1-16,0 0-1 15,0 4 0-15,-4 4-2 16,-5 4-2-16,-5 4 3 0,-4 4-2 16,0-4-1-16,-4-4 1 15,-1 0 1-15,-4 0-1 16,0 0-1-16,5-4-2 16,-1 0 1-16,1 0 1 15,-1 0 2-15,5-4-1 16,5 0-1-16,4-4 3 15,4 0 0-15,5-4 5 16,9-4 5-16,5 0-3 16,-1-4 2-16,5 0-9 0,9-4-2 15,0-4 1-15,0-4 1 16,5-4-1-16,-1-4 1 16,-4-4-2-16,0 0-1 15,-9 4-2-15,-4 4-1 16,-5 4 2-16,-5 8 2 15,-4 4-5-15,0 4 1 16,-4 8 1-16,-1 4 1 16,-4 4-2-16,5 0 2 15,4 0 1-15,0 0 2 16,0 0-1-16,4 0-1 16,1-4 1-16,-1 0-1 15,5-4 2-15,0-4 1 0,0-4 1 16,0 0 2-16,0-4 1 15,0 0 1-15,0 0-7 16,0-4 0-16,0-4 1 16,-5-4 1-16,1 0-1 15,-1-8-2-15,1-4 1 16,-5-4 1-16,-5-8 1 16,-4 4 1-16,-4 0-2 15,-5 0-2-15,0 4-2 16,0 0 1-16,-5 8-1 15,1 4 0-15,-1 4 0 16,1 8 0-16,-1 12-5 16,1 8 0-16,4 16-30 15,0 4-13-15,4 8-25 16</inkml:trace>
  <inkml:trace contextRef="#ctx0" brushRef="#br0" timeOffset="1508">2405 457 116 0,'9'-8'44'0,"0"8"-35"0,0-4 9 0,0 4 2 16,0 0-15-16,0 0-2 16,0 0-7-16,0 4-2 15,5 0-52-15,-1 0-22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51:30.03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24 145 44 0,'0'0'19'0,"0"4"-15"0,0 12-1 0,0-8-1 16,0 8-2-16,-5 0 0 15,5 4-3-15,-4 4 2 16,-1 0 1-16,5 4 0 16,0 0 2-16,0-4 1 15,0 0-4-15,-4 0 1 16,4 0 0 0,-5-4 2-16,5-4 5 0,0 0 4 15,0-4 16-15,5 0 7 0,4-4-9 16,0-4-2-16,4 0-4 15,5 0-3-15,5 0 0 16,-1-4 0-16,1-4-8 16,4 0 1-16,-5 0 2 0,5 0-2 15,0 0 0-15,0 0-8 16,0 0-2-16,0 0 2 16,-5-4 1-16,1 4 0 15,-1 0 1-15,-4 0-4 16,0 0 0-16,-4 4 1 15,-5-4 0-15,0 0-5 16,-5-4-1-16,-4-4-41 16</inkml:trace>
  <inkml:trace contextRef="#ctx0" brushRef="#br0" timeOffset="256">222 313 64 0,'4'48'27'0,"-4"-12"-21"0,0 4 3 0,0-20-1 15,-4 4-4-15,-1 8-3 16,1 8 2-16,-1 8 2 0,-4 4-4 15,5 4-3-15,-5 0-32 16,4 0-15-16</inkml:trace>
  <inkml:trace contextRef="#ctx0" brushRef="#br0" timeOffset="409">361 833 140 0,'9'0'55'0,"0"0"-43"0,0 4 1 16,-9-4 0-16,9 4-11 16,0 4-1-16,4 0-28 15,1-4-11-15,4 0-19 16,0-4-7-16</inkml:trace>
  <inkml:trace contextRef="#ctx0" brushRef="#br0" timeOffset="2177">1044 5 56 0,'-9'-8'24'0,"9"8"-18"0,0 0 9 0,0 0 3 16,0 0 3-16,0 4 2 15,0 0-8-15,0 0-4 16,-4 0-2-16,4 0 1 16,0 8-1-16,-5 4 0 15,1 8-5-15,-1 12-3 16,-4 8 0-16,0 4 1 0,0 8 1 15,-4 0-1-15,-5 0 1 16,0 8-2-16,4 0-1 16,1 0 1-16,-1-4 1 15,5-4-3-15,0-8 0 0,5-8-21 16,4-8-8-16,4-12-31 16</inkml:trace>
  <inkml:trace contextRef="#ctx0" brushRef="#br0" timeOffset="2793">1243 209 100 0,'14'-24'38'0,"-5"16"-29"0,4-4 1 0,-4 12 2 16,5-4-6-16,-1 4 2 15,1 0-3-15,4 0 0 16,0 4-3-16,0 0 1 16,4 4 0-16,-4 0 3 15,0 0-3-15,0 0 0 16,-5 0 3-16,1 0 1 15,-1 0-3-15,-8 4 2 0,-1 0 0 16,-4 8-5-16,-9 0 0 16,-4 4-1-16,-5 4 2 0,-5 4-3 15,1 4 0-15,-5-4 1 16,0 0 0-16,-4 0-3 16,4 4 2-16,0 4 1 15,0 0 2-15,4 4-1 16,5-4-1-16,9-4-2 15,5-4 1-15,4-4 1 16,9-8 2-16,9-8-1 16,4-8 2-16,5-8 4 15,5-8 4-15,-1-4-4 16,1-8-2-16,-10 0 6 16,1-4 3-16,-6 0-1 15,-3-4 0-15,-10 4-3 16,-4 0 1-16,-4 4-6 15,-10-4-1-15,-3 0-2 0,-6 4-2 16,-4 4-2-16,5 0 1 16,-1 4-17-16,5 4-5 15,5 0-20-15,4 4-8 16,9-4-23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51:43.01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0 480 96 0,'0'-24'35'0,"5"20"-27"0,-1-8 2 15,1 8-1-15,-1-4-3 16,1 0-1-16,4-4 1 16,-5 0 1-16,5-4-6 15,0 0-2-15,0 0 0 16,0 0 0-16,0 4 1 16,-4 0 0-16,-1 0-3 15,1 0 2-15,-5 4 3 0,0 0 1 16,0 0-1-16,-5 0-2 15,1 0 12-15,-1 0 4 16,1 0 0-16,-1 0 3 16,1 0 5-16,-1 0 2 15,1 0-13-15,-1 0 3 0,1 4 2 16,4 0-2-16,0 0 3 16,-5 16-6-1,1 8-3-15,4 8-1 16,0 8-3-16,0 4-1 15,0 8-3-15,0 0-2 16,0 0 1-16,0 4 1 16,0 0-1-16,0 4-1 0,0 0 1 15,0 0 1-15,0-8-1 16,0-4 2-16,0-8-2 16,4-8-1-16,-4-4-19 15,0-8-10-15,5-12-27 16,-5-12-10-16,4-12-25 15</inkml:trace>
  <inkml:trace contextRef="#ctx0" brushRef="#br0" timeOffset="419">77 140 192 0,'-5'-16'71'0,"5"12"-55"0,5-4 11 0,-1 8 0 16,1 0-15-16,4 0-5 16,0 0-4-16,0 0-3 15,4 0 1-15,1 4-4 0,4 0 0 16,0 4 4-16,0 0 1 16,4 4-3-16,-4 0 1 15,0 4 0-15,0 0 0 16,0 4 0-16,-4 4 0 15,-1 0 0-15,1 4 2 16,-5 4-1-16,0 0-1 16,0 4 1-16,-5 0-1 0,-4 0-3 15,0 8 2-15,-4 4 1 16,-5 8 0-16,0 8 2 16,0 0 1-16,0-4-1 15,0-8-2-15,0-4 3 16,0-8 0-16,4-8-1 15,1-4 1-15,-1-8-7 16,1-4-1-16,-1-8-31 16,1-4-14-16,-1-12-38 15</inkml:trace>
  <inkml:trace contextRef="#ctx0" brushRef="#br0" timeOffset="650">144 620 184 0,'-13'-12'68'0,"13"8"-52"0,0-4 12 0,0 8 5 15,4-4-6-15,5 0-1 16,5 0-12-16,-1 0-6 16,1 4-5-16,4-4 0 0,0 4 0 15,0 0-4-15,4 4-1 16,-4 0-21-16,-4 4-8 15,-5 4-55 1,-5 8-43-16,-8 8 47 0</inkml:trace>
  <inkml:trace contextRef="#ctx0" brushRef="#br0" timeOffset="845">54 1008 184 0,'-9'0'71'0,"14"0"-55"0,-1 4 11 15,-4-4 0-15,9 0 0 16,0 0 3-16,5-4-16 16,-1 0-8-16,5 0-4 15,5 0-2-15,-1 0 0 0,5 0 0 16,5 0 2-16,4 0-52 16,0-4-21-16,0 0-26 15</inkml:trace>
  <inkml:trace contextRef="#ctx0" brushRef="#br0" timeOffset="1576">841 20 148 0,'-4'-12'57'0,"8"8"-44"0,1 0 12 16,-5 4 4-16,0 0-15 15,0 0-5-15,0 0-5 16,0 0-4-16,0 0 1 16,0 0-1-16,0 0 0 0,0 8 0 15,0 0 2-15,-5 4-1 16,-4 4-1-16,-4 0 1 0,4 4-1 15,0 0 2-15,-5 0 1 16,1 0-1-16,-1-4-2 16,1 0 1-16,-1-4-1 15,5 0 0-15,0 0 2 16,0-4-3-16,5 0 0 16,-1 0 1-16,1-4 2 15,4-4-3-15,0 0-2 16,4 0 2-16,5-4 0 15,5 0 1-15,4-4 0 16,0 0 8-16,4 0 5 16,1 0 2-16,4 0 1 15,-5 4-4-15,1 0-2 0,-1 0-2 16,-4 4 0-16,0 0 0 16,-4 0 0-16,-1 4-2 15,-4 0-1-15,-4 0-1 16,-1 4 0-16,-4 4-2 15,-4 0-2-15,-5 4 1 16,-5 4-1-16,1 0-16 16,-5 4-6-16,0 0-14 15,0 4-2-15,-5-4-35 16,5 0-42 0,-4 0 37-16</inkml:trace>
  <inkml:trace contextRef="#ctx0" brushRef="#br0" timeOffset="2251">675 452 176 0,'-9'-8'66'0,"13"8"-52"0,-4 0 12 0,0 0 4 15,0 0-18-15,0 0-4 16,0 8-3-16,0 4-1 16,-4 4-2-16,-1 0-2 0,1 4 1 15,4 0-4-15,0-4 2 16,0-4 1-16,0 0 2 15,0-4 1-15,4 0 1 16,5-4-5-16,0-4 1 16,5-4 0-16,-1-4 2 15,5 0-3-15,0 0-2 16,0-4 2-16,0 0 2 0,0 0 0 16,5 0-1-1,4 0 12-15,-5 4 6 0,1 0-3 16,-1 0 0-16,-4-4-7 15,0 8 0-15,0 0-3 16,0 4 2-16,0 0-2 16,-4 0 2-16,-1 0-4 15,-4 0 0-15,0 4 3 16,-9-4 1-16,5 12-6 16,-5-8 0-16,-5 4-1 15,-4 4 0-15,-4 4-18 16,-5 0-8-16,-5 4-13 15,1 4-6-15,-5 0 5 16,-5 0 4-16,5-4 11 0,0 0 6 16,-9-4 2-16,5 0 3 15,-1-4 6-15,1-4 4 16,4-4 12-16,4 0 4 16,10-4 17-16,-1 0 8 15,10 0-8-15,4 0-2 16,4 0 1-16,5 0 3 15,5-4-9-15,4 4 0 16,0 0-9-16,4-4-3 16,1 0-3-16,4 0-2 15,4 0-3-15,5 0 1 16,-4 0-2-16,-1 0-1 0,-4 0 3 16,0 0 0-16,-4 0-26 15,-5 0-9-15,0 0-41 16,-5 0-17-16,-4 0-3 15</inkml:trace>
  <inkml:trace contextRef="#ctx0" brushRef="#br0" timeOffset="2456">927 592 228 0,'-23'0'85'0,"19"0"-66"0,-5 4 3 15,4 0-1-15,-4 0-13 16,0 4-2-16,0 4-4 15,-4 4-2-15,-1 4 1 16,-8 8-1-16,4 8 0 0,0 0 0 0,4 0 0 16,1-4-18-16,8-8-8 15,5-4-26-15,5-12-10 16,8-8-18 0</inkml:trace>
  <inkml:trace contextRef="#ctx0" brushRef="#br0" timeOffset="2716">913 768 192 0,'14'-16'71'0,"-10"16"-55"0,-4 0 9 0,0 0-1 16,0 0-8-16,0 8-1 16,0 4-5-16,0 4-1 15,0 8-5-15,5 4 6 0,-1 0 5 16,5 0 4-16,0-4 3 16,5-4-6-16,4 0-1 0,4-4 2 15,5-4 1-15,5-4 2 16,3-8 0-16,-3-4-5 15,-1-4 1-15,-4-4-3 16,0-4 0-16,-4-4-5 16,-5-8 0-16,-5-4-1 15,-4-4 1-15,-4 0-11 16,-5-4-3-16,-5-8-50 16,-4-8-20-16,-4-12-83 15</inkml:trace>
  <inkml:trace contextRef="#ctx0" brushRef="#br0" timeOffset="3171">1588 324 208 0,'9'-4'77'0,"4"-4"-60"0,14 0 13 16,-13 4 3-16,8 0-15 16,9-4-4-16,10-4-9 15,-1 0-4-15,1 4 0 16,-1 0-1-16,1 4 2 0,-5 0-1 15,-5 4-1-15,-4 0-17 16,0 4-9-16,-13 4-77 16,-5 4-39-16,-18 0 71 15</inkml:trace>
  <inkml:trace contextRef="#ctx0" brushRef="#br0" timeOffset="3385">1520 572 188 0,'14'-4'71'0,"8"4"-55"0,19-4 15 0,-19 0 3 15,14 0-15-15,4 0-3 16,5 0-10-16,-4 0-2 16,-1-4-2-16,-4 4-2 0,-9 0 1 15,-4 0-12-15,-5 0-3 0,-9-4-53 16,-5 0-58-1,-4-4 28-15</inkml:trace>
  <inkml:trace contextRef="#ctx0" brushRef="#br0" timeOffset="3633">1889 388 168 0,'-5'4'66'0,"5"4"-52"0,0-4 14 16,0 4 5-16,0 0-6 15,0 4 1-15,0 8-9 16,-4 8-4-16,-1 0-8 15,1 8 2-15,-5 4 1 0,0 8 3 16,0 8 5-16,0 4-4 16,-5-4 2-16,1 0 0 15,-1-8-1-15,1-4-1 0,-1-8-1 16,1-4-5-16,-1-8 0 16,1-4-3-16,-1-4 0 15,-4-4-6-15,-4-4 1 16,-9 0-49-16,-5-4-21 15,-9-4-73 1</inkml:trace>
  <inkml:trace contextRef="#ctx0" brushRef="#br0" timeOffset="5123">2365 136 104 0,'-4'0'41'0,"4"0"-32"0,0 4 11 16,0-4 4-16,0 4-9 15,-5 0-1-15,1 0-6 16,-1 4-3-16,1 0-2 16,-1 0-3-16,-4 4 1 0,0 0-1 15,0 0 0-15,-4 4 0 16,0 0 2-16,-1 4-6 16,-4 0-1-16,5-4-7 0,-1 0-3 15,1-4-18 1,4-4-37-16,0 0 11 15</inkml:trace>
  <inkml:trace contextRef="#ctx0" brushRef="#br0" timeOffset="5450">2316 252 152 0,'0'-4'57'0,"0"4"-44"0,4 8 7 0,1 0 3 15,-5 0-5-15,4 4 1 16,-4 4-8-16,0 4-2 0,5 4-5 16,-5 0 2-16,4 0 0 0,1 4 0 15,-5 0 1-15,0 4-2 16,0-4 0-16,0-4-1 16,0 0 0-16,0 0-5 15,0 0 1-15,0 0 2 16,0 0 1-16,0 0-1 15,0-4-2-15,0-4 1 16,0 0 1-16,0-4-1 16,0-4-1-16,0 0-13 15,0-8-4-15,0 0-33 16,0-4-13-16,4-4-18 16</inkml:trace>
  <inkml:trace contextRef="#ctx0" brushRef="#br0" timeOffset="6260">2577 100 116 0,'4'-12'46'0,"1"8"-35"0,4 0 9 0,-5 4 5 16,1 0-10-16,-5 0-1 0,9 0-6 16,-5 0 0-16,1 4-5 15,4 0-2-15,-5 4 0 0,1 4-4 16,-5 0 0-16,0 4-1 16,-5 4 3-16,1 0-7 15,-1 0-2-15,-4 0 3 16,0-4 4-16,5-4 2 15,-1 0 1-15,1 0 0 16,-1-4 2-16,5 0-1 16,0 0 2-16,0 0 0 15,5 0 3-15,-1 0 3 16,1 0 2-16,-1 4-5 16,-4 0-4-16,0 0 1 15,-4 4 0-15,-5 4-1 0,0 0-2 16,0 0 1-16,0 0-1 15,4-4-3-15,1 4 0 16,-1-8 2-16,1 0 2 16,-1-4 0-16,5 0-1 15,0 0 9-15,0 0 6 16,0 0-5-16,0 0-3 16,0 0-4-16,0 0 0 15,0 0-4-15,-4 4 0 16,-5 0-1-16,-5 0 0 15,1 0-7-15,-10 4-4 16,1 0 0-16,-5-4 2 16,-5 0 2-16,1 0 3 0,-5 0 4 15,4 0 3-15,1 0 2 16,4-4 1-16,5 0 2 16,4 0 3-16,4 0 9 15,1-4 6-15,8 0 4 16,5-4 6-16,5-4-6 15,8 0 0-15,5-4-9 16,9 0-4-16,5-4-6 16,8 0-1-16,5 4-5 15,4 0 0-15,1 4 1 16,-1 0 0-16,1 0-5 16,-10 0 1-16,-4 0 0 15,-4 0 2-15,-5 4-32 0,-9 0-12 16,-5 0-21-16,-4-4-8 15,-4 0-28 1</inkml:trace>
  <inkml:trace contextRef="#ctx0" brushRef="#br0" timeOffset="6697">2496 540 176 0,'4'20'66'0,"1"-4"-52"0,-5 12 1 0,0-12-4 16,0 12 1-16,0 8 3 15,-5 16 0-15,1 8 4 0,-1 8-11 16,-4 0 2-16,0 0 3 0,0-4-3 16,5 0 2-16,-1-5-3 15,1-7 2-15,-1-8-4 16,1-8-2-16,-1-8 2 15,1-8 0-15,-1-8-6 16,1-12-2-16,-1-12-14 16,1-8-5-16,-1-8-3 15,1-8-1-15,-1-8 7 16,1-4 3-16,-1 0 8 16,1 9 3-16,-1 3 3 15,-4 4 2-15,0 8 3 16,0 4 4-16,0 8-6 0,-4 8-4 15,-5 12-3-15,0 12 0 16,-4 8 3-16,-1 8 0 16,5 0-2-16,0 0 2 15,5-9-23-15,4 1-12 16,4-12-45 0</inkml:trace>
  <inkml:trace contextRef="#ctx0" brushRef="#br0" timeOffset="6913">2514 852 216 0,'9'4'82'0,"0"8"-64"0,4 8 2 0,-8-4-2 16,4 8-6-16,4 4 1 0,1 4-5 15,4 4-3-15,0 4-2 16,0-4-3-16,0 4 3 0,4-1-2 15,-4-3-1-15,0 0-28 16,0-4-11-16,0-4-63 16</inkml:trace>
  <inkml:trace contextRef="#ctx0" brushRef="#br0" timeOffset="7317">2874 572 204 0,'-9'-12'77'0,"9"16"-60"0,4-4-7 16,-4 0-8-16,5 4-3 15,-1 4 2-15,1 0 0 16,-1 4-1-16,-4 0 1 16,0 0-19-16,0 4-5 0,5 0-51 15,-1 0-28 1,0-4 46-16</inkml:trace>
  <inkml:trace contextRef="#ctx0" brushRef="#br0" timeOffset="7733">3049 124 132 0,'0'-4'52'0,"4"8"-41"0,5 8 15 0,-4-4 4 0,-1 8-4 16,1 12-1-16,-1 8-9 15,-4 8-5-15,0 12-6 16,0 0-2-16,-4 4 1 0,-1 16 0 15,1 8 2-15,-1 12-5 16,1 0-1-16,-1 0 2 16,1-8 1-16,-1-4-1 15,1-4-2-15,4-1 3 16,0-11 0-16,0-12-21 16,4-12-8-16,1-12-42 15,4-16-45 1,0-16 33-16</inkml:trace>
  <inkml:trace contextRef="#ctx0" brushRef="#br0" timeOffset="7934">3197 884 200 0,'-4'-4'74'0,"8"8"-58"0,5 0 7 0,-9-4 1 16,0 0-15-16,0 8-5 15,5 4-5-15,-5 0 0 16,4 4 1-16,1 4-16 0,-5 0-6 16,0 0-53-1,0-4-39-15</inkml:trace>
  <inkml:trace contextRef="#ctx0" brushRef="#br0" timeOffset="8233">3436 144 192 0,'0'4'74'0,"4"0"-58"0,1 8-6 0,-1-4-6 15,1 0-2-15,-1 4 1 16,1 0-6-16,4 0-2 16,0 0-56-16,0 0-23 15,4-4 20-15,5-8 13 16</inkml:trace>
  <inkml:trace contextRef="#ctx0" brushRef="#br0" timeOffset="8376">3728 80 228 0,'0'-12'88'0,"4"8"-69"0,-4-4 13 0,0 8 2 16,0 0-20-16,-4 0-7 0,-1 4-23 15,-4 4-10-15,-4 4-37 16,-5 8-17-16,0 8-7 15,0 8 1-15</inkml:trace>
  <inkml:trace contextRef="#ctx0" brushRef="#br0" timeOffset="9083">3373 380 140 0,'-9'8'52'0,"13"0"-41"0,-4 8 0 16,0-4-2-16,0 0-6 15,0 4-2-15,0 0 2 16,0 4 2-16,0-4-2 0,0-4 9 16,5-4 7-16,-1 0-1 0,1-4-1 15,-5-4-9-15,4 4-3 16,-4-4-5-16,0 0-1 16,0 0-1-16,0 0 0 15,5 4 2-15,-5-4 2 16,0 0-1-16,0 0 2 15,0 0-2-15,0 0 2 16,0 0-4-16,0 0 0 16,4-4-1-16,5 4 0 15,0-4-5-15,5 0-3 16,-1 0 3-16,1 0 4 16,-1 0 6-16,1 0 3 15,-1 0 13-15,0 0 5 0,-4 4-1 16,0 0-2-16,0 0-9 15,0 0-3-15,0 0-3 16,0 0-1-16,-4 4-3 16,-1 0-2-16,-4-4 1 15,0 0-1-15,0 8-9 16,0 0-4 0,0 0-11-16,-4 0-5 0,-5 4 5 15,0 0 1-15,0 0 5 16,-5 0 1-16,1-4 10 15,0 0 3-15,-1 0 4 16,1 0 2-16,4-4-3 0,0 0 0 16,4 0 1-16,5 0 0 15,0-4 2 1,9 4 10-16,0-4 7 31,-4 0 1-31,4 0 0 0,-9 0-6 0,4 4-4 16,1 4-5-16,-5 0-2 15,-5 8-1-15,1 4 1 16,-5 0-7-16,-5 4 1 16,1 0-8-16,-1 0-1 15,5-4-9-15,0-4-4 16,5-4-13-16,-1-4-6 16,5-8-23-1</inkml:trace>
  <inkml:trace contextRef="#ctx0" brushRef="#br0" timeOffset="9415">3481 816 176 0,'13'-8'68'0,"-8"8"-52"0,-5 0 10 16,0 0 4-16,0 0-14 16,0 8-1-16,0 4-9 15,0 4-2-15,4 4-2 16,-4 4 1-16,0 4 0 0,0 0 5 16,4 4 3-16,1 0 5 15,-1-4 2-15,1 0-3 16,-1 0 1-16,1-4-3 15,-1-4 0-15,5-5 1 16,0-3 2-16,0 0 2 16,0-8 1-16,0-4 1 0,0-12 0 15,0 0-5-15,5-3 1 16,-1-9-7-16,1-8-3 16,-1-8-1-16,5-8-1 15,-4-4-2-15,-1 0-2 16,1 0-8-16,-1 4-5 15,1 4-24-15,-5 0-9 16,0 0-86 0,0-8-65-16,-5-4 76 15</inkml:trace>
  <inkml:trace contextRef="#ctx0" brushRef="#br0" timeOffset="9701">3782 484 268 0,'4'-12'101'0,"5"12"-78"0,5 0-7 16,-5 0-6-16,0 0-9 16,4 0 2-16,1 0-22 15,-1 0-9-15,1 0-57 0,-1 0-24 16,5-4 29-16,-4-8 18 16</inkml:trace>
  <inkml:trace contextRef="#ctx0" brushRef="#br0" timeOffset="10030">3890 260 136 0,'-5'8'52'0,"5"4"-41"0,0 8 9 0,0-4 0 16,0 4-12-16,0 4-4 15,-4 12-6-15,-1 0-1 16,1 0 2-16,-1 8 0 0,1-4 3 0,-5-4-1 15,0 0 2-15,0 0-2 16,0 0-1-16,0-4 1 16,0-4-1-16,0-8 0 15,0-4 2-15,4-4 3 16,1-4 2-16,4-4 23 16,0-4 12-16,4-8-12 15,5 0-7-15,5-4-10 16,-1-4-3-16,5 0-15 15,0 0-4-15,0 0-45 16,0-4-16-16,0 0-25 16</inkml:trace>
  <inkml:trace contextRef="#ctx0" brushRef="#br0" timeOffset="10202">3971 428 200 0,'-9'-20'77'0,"13"12"-60"0,5-4 8 0,0 8 0 15,5-4-15-15,-1 0-6 16,5 0-2-16,5-4-2 16,-1 0 0-16,1 4-14 0,-6 0-3 15,1 0-44 1,0 0-53-16,-4 0 27 16</inkml:trace>
  <inkml:trace contextRef="#ctx0" brushRef="#br0" timeOffset="10868">4047 500 132 0,'-18'40'49'16,"14"-20"-38"-16,-10 12 1 0,10-12 1 0,-5 8-5 16,-5 12 1-16,1 12 3 15,-1 0 3-15,5-4-8 16,-4-8 9-16,4-8 6 0,0-8 4 15,4-8 4-15,1-8-7 16,4-16-2-16,0-12-12 16,9-16-3-16,0-8-4 15,4-8-2-15,1-8-19 16,4-12-8-16,0-8-10 0,4-8-3 16,1-4-2-16,-5 12 0 15,0 8 17-15,-5 12 10 16,-4 16 26-16,0 8 13 15,-5 8-5-15,1 8-1 16,-1 8 3-16,1 12 3 16,-1 8-6-16,-4 12 0 15,0 12-7-15,0 16 1 16,0 8-5-16,0 8-2 16,0 4 6-16,0 4 3 15,-4 8-1-15,-1 8 0 16,1 12-3-16,-1-4 1 15,5 0 0-15,-4-12 1 0,4-8-2 16,-4-12-1-16,4-9-1 16,0-3 0-16,4-16-4 15,0-8-3-15,1-8-7 16,4-8-4-16,4-16-10 16,1-12-2-16,-1-20-24 15,1-16-8-15,-1-15 12 16,1 3 10-16,-1 0 28 15,1 4 11-15,-5 8 21 16,0 8 7-16,-5 12-1 16,1 4 2-16,-5 8-9 15,0 4-4-15,-5 8-16 16,-4 8-6-16,-4 8-10 16,-5 8-5-16,0 8-17 0,-5 0-5 15,1-8-21-15,-1-8-6 16,1-16-22-1</inkml:trace>
  <inkml:trace contextRef="#ctx0" brushRef="#br0" timeOffset="10992">4245 84 256 0,'-5'-4'96'0,"5"4"-75"0,0 0 8 0,0 0-1 16,0 0-30-16,0 0-12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2:55.4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13 668 132 0,'-13'-16'52'0,"13"12"-41"0,0-4 13 16,0 8 5-16,9-4-13 15,-5 0-1-15,14 0-5 0,9-4 1 16,9-4-6-16,5 0-3 0,8-4 1 16,10-4-4-16,8 0 0 15,0 0 3-15,-13 4 1 16,-9 4 1-16,9-4 0 15,-4 4 0-15,-10 0 0 16,1-4-2-16,-10 0-2 16,-13 4-76-1,-13 8-50-15,-1 0 51 16</inkml:trace>
  <inkml:trace contextRef="#ctx0" brushRef="#br0" timeOffset="509">319 352 100 0,'-4'0'38'0,"4"-8"-29"16,4 8 12-16,-4 0 7 0,0 0-12 15,9 8-3-15,0-4-6 16,0 12 0-16,0-8-4 16,-4 4 0-16,4 16 3 0,-1 20 3 15,1 4 5-15,0-12-6 16,0 40-2-16,-4-13-1 15,8 21-1-15,-13-24 6 16,5 24 4-16,-1-16-3 16,1 20 1-16,-5-20-3 15,0 4 2-15,0-12 0 16,0 0 3-16,0-20-7 0,0-8-4 16,0-4 6-16,-5-8 4 15,1-4-4-15,-1-12-3 16,-4 0-3-16,0-16-3 15,0 0 1-15,-4-12-1 16,0 0-3-16,-1-4 0 16,5 4 2-16,-9-4 0 15,5 4 1-15,-1-4 2 16,5 4-1 0,0-4-1-16,5 0 1 0,-1-4-1 15,5 4 2-15,5 0 3 16,-1 4-4-16,10-4-1 15,-5 4 0-15,13 0 0 0,-4 0-3 16,13 4 2-16,-4 4-1 16,9 0 0-16,-4 0-49 15,13 0-20-15,0 4-36 16</inkml:trace>
  <inkml:trace contextRef="#ctx0" brushRef="#br0" timeOffset="873">1083 24 108 0,'-9'-24'41'0,"9"24"-32"0,0 0 4 0,0 0 2 16,0 0 2-16,5 4 2 15,4 4-10-15,0 4-5 16,0 0-1-16,0-4 2 15,9 8-2-15,-5 0-4 0,10 4-2 16,-5-4 4-16,0 8 1 0,4 8-7 16,-8-8-2-16,-5-4-58 15</inkml:trace>
  <inkml:trace contextRef="#ctx0" brushRef="#br0" timeOffset="1112">958 476 108 0,'-9'-20'41'0,"9"20"-32"0,4-12 15 15,1 8 7-15,4 0-2 16,4-8 3-16,0 0-14 0,1 4-5 16,13-4-8-16,-5-4-2 15,19 0 1-15,17-8-2 0,-17 12-2 16,-5 0 1-16,4 0-1 15,-8 4 0-15,-1 0 2 16,-4 0-23-16,-4 4-11 16,-5 4-49-1</inkml:trace>
  <inkml:trace contextRef="#ctx0" brushRef="#br0" timeOffset="1372">1115 412 148 0,'-27'20'57'0,"18"-8"-44"0,0 4 10 0,9-8 2 0,4 0-14 16,5-4-6-16,5 0-3 15,-5 0 0-15,18-4-1 16,-5 0-3-16,23-4 1 0,-9 0 3 16,9-4 1-16,5 0-1 15,-5 4 1-15,-9 0-2 16,-18 4 2-16,0 0-2 15,-14 8 2-15,1-4-9 16,-14 12-3-16,-27 20-35 16,-5-4-53-1,-4 16 15-15</inkml:trace>
  <inkml:trace contextRef="#ctx0" brushRef="#br0" timeOffset="1621">913 823 128 0,'0'-16'49'0,"0"16"-38"0,4-8 23 0,-4 8 8 16,0 0-18-16,0 0-8 15,0 0-10-15,0 0-5 16,9 4 0-16,-4 0-4 0,4 16 0 16,-5-4 4-16,5 16 1 15,-4-4 0-15,4 16 1 16,-5-4-2-16,0 12-1 15,1-8-15-15,4 8-5 16,-9-8-10-16,0-8-2 16,0-4-6-16,0-12-33 15,0-4 10-15</inkml:trace>
  <inkml:trace contextRef="#ctx0" brushRef="#br0" timeOffset="1966">1034 1063 140 0,'9'-44'55'0,"-9"44"-43"0,22-36 16 15,-17 32 5-15,13-12-7 16,0 0-1-16,18-8-10 16,-14 4-2-16,23-4-7 15,-9 4-4-15,14 0 1 0,-14 4-4 16,4 8 0-16,-4 0 3 16,5 16 3-16,-14-4-4 0,4 20-3 15,-4-4 1-15,0 24 0 16,-5-8 1-16,-4 12 2 15,0-8-1-15,-4 20 2 16,-1-16 0-16,-4 24 1 16,0-12 4-16,-4 8 3 15,-1-8-4-15,1 4-2 16,-5-12 4-16,0 4 2 16,0-8-6-16,0-4-3 15,0-4 1-15,-5-8 2 16,1-4-13-16,-5-8-7 15,4-4-74 1,-13-20-62-16,0 4 49 16</inkml:trace>
  <inkml:trace contextRef="#ctx0" brushRef="#br0" timeOffset="2166">1223 1291 160 0,'-23'-24'63'0,"23"24"-49"0,0-12 16 15,0 12 3-15,5-4-7 16,-1 0-1-16,10-4-16 16,-5 0-8-16,18 0-1 15,-5 0-3-15,10 0 1 0,-5 4 4 16,4 0 3-16,-4 0-40 16,0-4-15-16,-4 4-40 15</inkml:trace>
  <inkml:trace contextRef="#ctx0" brushRef="#br0" timeOffset="2552">1353 991 116 0,'-9'-8'44'0,"9"8"-35"0,-4 0 9 0,4 0 4 15,0 4-15-15,0-4-6 16,0 12-1-16,0-4-1 15,-5 12 1-15,1-4 0 0,-1 12 0 16,1-8 0-16,-5 8 0 16,4-4 0-16,5 0 0 15,0-4 2-15,5 0 1 0,-1-4-6 16,10 0-2 0,-1-4 4-16,14 4 2 0,-13-4 7 15,8 8 5-15,-4-4 4 16,5 12 2-16,-10-8 9 15,1 4 5-15,-5-4 0 16,-9 0 0-16,0-4-10 16,-5-4-1-16,1-4-7 15,-14-8 1-15,9 0-9 16,-23-16-4-16,10 0-9 16,-1-12-4-16,-4 4-52 15,9-12-23-15,5 4-26 16</inkml:trace>
  <inkml:trace contextRef="#ctx0" brushRef="#br0" timeOffset="2781">1870 416 156 0,'14'-8'57'0,"-5"4"-44"0,13-4 10 0,-8 4 2 15,4 4-10-15,0 0-1 16,18-12-8-16,-5 4-4 16,14-8-1-16,14-4-1 0,-6-4 0 15,-3 0 2-15,-14 8 3 0,-5 4-2 16,-4 4-2-16,-4 0-88 16</inkml:trace>
  <inkml:trace contextRef="#ctx0" brushRef="#br0" timeOffset="3021">1830 528 152 0,'-14'-4'57'0,"14"4"-44"0,0 0 5 0,0 0 1 15,0 4-13-15,5 4-4 16,-1 0-1-16,1-4 1 16,4 8-1-16,0 8-3 0,4-4 1 15,-8 0-34 1,4 4-54-16,0 4 9 16</inkml:trace>
  <inkml:trace contextRef="#ctx0" brushRef="#br0" timeOffset="3364">2122 556 160 0,'23'-16'60'0,"-1"12"-47"0,-4 0 17 0,-14 4 5 0,10-4-10 16,8-4-5-16,1 0-5 16,4 4-2-16,0 0-7 15,0 0-2-15,0-4 0 0,4 0-2 16,-8 4 1-16,-1 4-2 15,5 0 2-15,-4 0 0 16,4 0 1-16,-5 0-5 16,1 0 1-16,4 0 0 15,-9 0 2-15,-5 0-1 16,-4 4 2-16,0 0-2 16,-4 8 2-16,-1-12-2 15,-4 8-1-15,-4 4 1 16,-1 0 1-16,5-4-1 15,-9 4 2-15,-4 4-18 16,-1 0-4-16,1 0-33 0,-5-4-12 16,-5 0-26-1</inkml:trace>
  <inkml:trace contextRef="#ctx0" brushRef="#br0" timeOffset="3841">2167 432 160 0,'-22'12'60'0,"22"-8"-47"0,-9 0 6 0,9-4-2 16,0 8-13-16,0 4-1 0,0 4-3 16,4 0 2-16,5 0-1 15,9 0-1-15,-9-8 1 0,0 0-10 16,9-4-4-16,0 0-9 15,4-8-1-15,5-8 10 16,-4 4 7-16,-5-4 4 16,-5 0 4-16,-4 4 10 15,0 4 7-15,-4 4 3 16,-1 0 4-16,-4 0-14 16,0 0-5-16,-4 4-4 15,-1 12-3-15,-4-4-13 16,-4 8-4-16,-1 0-7 15,1-4 0-15,-1-4 11 0,-4 0 7 16,0 4 4-16,0-4 4 16,5 0 10-16,8-4 7 15,1 0-4-15,4-8 0 16,0 4-3-16,9 0 0 16,0-4-4-16,13 0-3 15,5-4-2-15,0 0-3 16,-4 4 1-16,8-12 1 15,5 4-85 1</inkml:trace>
  <inkml:trace contextRef="#ctx0" brushRef="#br0" timeOffset="4699">1911 1139 168 0,'0'-20'63'0,"0"20"-49"0,27-8 20 0,-23 8 8 16,14-8-10-16,-4 4-3 16,17-4-17-16,-4 0-5 15,18 0-5-15,-4 4 1 0,13-4 0 16,-10 0 1-16,19 0 0 16,-9 0 0-16,14-4 0 15,-10 4-5-15,10 0 1 0,-14 0-55 16,9 0-23-16,-14 0-23 15</inkml:trace>
  <inkml:trace contextRef="#ctx0" brushRef="#br0" timeOffset="5449">2441 735 148 0,'-4'-12'57'0,"4"12"-44"0,0 0 18 16,0 0 6-16,0 0-17 15,0 0-6-15,0 8-11 16,0 0-2-16,-5 8-1 15,1 0 0-15,-5 12 2 0,4-4-1 16,-4 12 2-16,5-4-4 16,-5 4 0-16,0-8-1 15,0 4 0-15,4-8-3 0,-4 4 1 16,0 4 2-16,5-12 3 16,-1 0-2-16,1-4-2 15,4 0 4-15,4 0 1 16,1 0 6-16,8 0 5 15,-4-4-3-15,14 4 2 16,-5-4-3-16,9 4 2 16,0-4-4-16,4 4-2 15,-4-4 0-15,5 4-1 16,-5-4 0-16,0 0 2 16,-5 4-1-16,-4-4 0 15,-4-4-3-15,-5 0-2 0,0 0-70 16,-9 0-30-16,0-4 4 15</inkml:trace>
  <inkml:trace contextRef="#ctx0" brushRef="#br0" timeOffset="5649">2585 1071 220 0,'-13'-8'85'0,"13"8"-66"0,-18 0 10 15,18 0 2-15,-9 4-19 16,0 0-6-16,-9 8-7 16,4-4 0-16,-8 16 1 15,-1-4-18-15,-4 24-8 0,5-8-28 0,-5 20-11 16,4-12-17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3:04.70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0 373 148 0,'0'-4'55'0,"0"-4"-43"0,4 0 10 16,-4 8 1-16,5 0-7 15,-1-4 1-15,-4 4-8 0,0 0-3 16,5 0-3-16,-1 8-3 0,5 4 1 16,0 8-1-16,0 4 0 15,0 8 0-15,0 4 0 16,0 12 0-16,0-8 0 16,0-4 0-16,0 20 0 15,-4 0 0-15,-1-1 0 16,1-3 2-16,-1 4 1 15,1-8 1-15,-1 0 0 16,1-8-2-16,-1 0 1 16,1-8-4-16,-1 0 0 15,-4-8-26-15,5-8-9 16,-5-4-46-16</inkml:trace>
  <inkml:trace contextRef="#ctx0" brushRef="#br0" timeOffset="450">243 185 160 0,'-5'0'60'0,"10"0"-47"0,-1 8 21 15,-4-8 6-15,5 4-22 16,4-4-10-16,4 4-3 15,5 0 0-15,0 0-2 16,-5 0 0-16,10 0 1 0,4 0-5 0,4 0 1 16,-8 0 0-16,8 4 0 15,-4 0 0-15,0 8 0 16,9 8 0-16,-13 0 0 16,-5-4-3-16,0 16 2 15,4 20 1-15,-8-4 0 16,-5-12 0-16,0 32 2 15,0-12-1-15,0 24-1 16,-5-17 1-16,1 13 1 16,-1-12-1-16,1 8-1 15,-1-16 5-15,-4 4 1 16,0-12 0-16,0-4-1 16,0-4-1-16,0-16 0 0,0 0-2 15,0-12 1-15,0 0-15 16,-4-16-5-16,-1 0-33 15,-4-24-13-15,0 4-22 16</inkml:trace>
  <inkml:trace contextRef="#ctx0" brushRef="#br0" timeOffset="652">296 533 176 0,'0'-4'66'0,"0"4"-52"0,9 0 17 0,-9 0 2 16,5 0-18-16,-1 0-6 15,5 0-6-15,5 0-3 16,-1 0 1-16,1 0-26 0,-5 8-8 16,0 4-56-1</inkml:trace>
  <inkml:trace contextRef="#ctx0" brushRef="#br0" timeOffset="842">283 784 168 0,'-5'-4'63'0,"5"4"-49"0,9 0 22 0,-9 0 7 16,9 0-12-16,-4 0-4 15,8-4-15-15,-4 0-8 0,9 0-2 16,14-4-2-16,-5 4 2 0,0 4-10 15,-9 4-2-15,0 0-79 16,-5 20-53 0,-4-4 53-16</inkml:trace>
  <inkml:trace contextRef="#ctx0" brushRef="#br0" timeOffset="1048">234 1204 208 0,'-27'-8'79'0,"27"8"-61"0,0 0 6 16,0 0 0-16,4 0-4 16,1 0 3-16,4-4-15 0,0 0-7 15,9-4-1-15,-5 4-1 0,14-4 1 16,-5 4 0-16,14 0 0 16,-4-8-36-16,8 4-15 15,-4-4-49 1</inkml:trace>
  <inkml:trace contextRef="#ctx0" brushRef="#br0" timeOffset="1351">1119 73 220 0,'-13'-36'82'0,"17"32"-64"0,1 0-7 0,-1 4-6 0,5-4 10 16,5-4 7-16,4 0-13 16,4 4-6-16,5 0-3 15,5 4 1-15,4 0 2 0,-5 0 1 16,5 4 0-16,-4 0-2 16,-5 4 1-16,0 0-2 15,-5 4-1-15,-4 4 3 16,-5 4 0-16,-8 4-8 15,-5 4-2-15,0-8-29 0,-14 12-12 16,6-4-13 0,-15 0-42-16,5-4 19 15</inkml:trace>
  <inkml:trace contextRef="#ctx0" brushRef="#br0" timeOffset="1514">1164 373 172 0,'-13'0'66'0,"17"0"-52"0,1 0 10 0,-5 0 0 16,9 0-1-16,0 0 1 15,9-4-9-15,9-8-4 16,0 4-6-16,-5 0-4 0,10-4 2 16,-5 4-2-16,4 0-1 15,5-4-46-15,-18 8-21 16,0 0-26 0</inkml:trace>
  <inkml:trace contextRef="#ctx0" brushRef="#br0" timeOffset="1697">984 585 216 0,'14'-8'82'0,"-14"8"-64"0,40-20 13 16,-31 20 3-16,18-8-18 16,-4 0-6-16,22-4-6 15,-9 0-1-15,18-8-2 16,-9 4-1-16,4 0 1 0,14-8-28 15,-22 16-11-15,-10 0-69 16</inkml:trace>
  <inkml:trace contextRef="#ctx0" brushRef="#br0" timeOffset="2447">1457 533 184 0,'-14'8'71'0,"10"0"-55"0,-1 0 15 0,5 4 3 15,0 0-19-15,0 12-6 16,0 4-4-16,0-4 1 16,5 36-3-16,-1-21 0 0,1 29 1 15,-1-12 4-15,1 16 3 16,-1-12 2-16,-4 16 3 16,0-12-5-16,0 8-1 15,0-8-2-15,0-12 2 16,0-4 1-16,0-8 1 15,0-8-6-15,-4-8-2 0,-1-4-2 16,-4-8 1-16,5 0-20 16,-10-20-8-16,1 0-20 15,-14-28-10-15,4 8-1 16,-8-20-1-16,4 4 14 16,-9-12 11-1,4 12 20-15,1-4 26 16,4 8 11-16,4 4 1 15,5 4-1-15,9 0-2 16,0 8 0-16,9-4-13 16,0 4 3-16,14 0 1 0,-5 4-7 15,9 8-2-15,-5 0-3 0,5 8-2 16,-4 0 3-16,-5 16 0 16,0-4 1-16,-9 16 2 15,0-4-3-15,-5 12-2 16,1-12 0-16,-1 0 1 15,1-4-3-15,4-8 0 16,0 0-4-16,18-16 1 16,0 4 0-16,18-20 2 15,-9 4 3-15,13-12 2 16,-8 8-4-16,8-4 1 16,-8 4 0-16,-1 4 0 15,-4 4 2-15,-5 8 3 16,-4 0 4-16,5 12 5 15,-10-4-4-15,5 16 2 0,-4 0-1 16,4 8 1-16,-5-4-4 16,14 4-3-16,-4-4 2 15,8 8 0-15,-4-4-3 16,14-4-1-16,-10 0 1 16,10-4 2-16,-10 0-3 15,10-8-2-15,-10 0-16 16,5 0-7-16,-4-8-60 15,-5 0-24-15,-5-8 6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3:07.94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0 168 0,'32'-4'66'0,"-32"4"-52"0,27 8 23 15,-23-4 6-15,5 0-17 16,0 0-4-16,0 4-14 16,0 0-5-16,-4 12-2 15,-1-4-19-15,-4 20-5 0,0-8-79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4:02.47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14 195 112 0,'-9'0'44'0,"9"0"-35"0,-5 0 25 0,5 0 10 16,0 0-13-16,0 0-3 0,5-4-10 16,-1 0-1-16,1 0-10 15,-1 0-2-15,14-4 1 0,-4 0-1 16,17 0 2-16,-4 0 0 15,18 4 1-15,-9 0-2 16,13 4 1-16,-4 0 2 16,0 0 2-16,-4 0-1 15,-1-8-1-15,-8 4-3 16,-1 0-1-16,-4 0-3 16,-4 4 1-16,-5-8 0 15,0 8 3-15,-5 0-3 16,-4 0-2-16,0 0 0 0,-9 0 1 15,0 0-1-15,0 8-1 16,0-8 1-16,-9 8 1 16,0 4-1-16,-13 8 2 15,4-4-18-15,-18 16-6 16,9-4-28-16,-18 12-9 16,9-8-48-1</inkml:trace>
  <inkml:trace contextRef="#ctx0" brushRef="#br0" timeOffset="228">45 511 164 0,'-4'0'63'0,"4"0"-49"0,-5 4 11 0,5-4 5 16,0 0-12-16,0 0 0 0,0 4-8 16,0 0-4-16,0 4-3 15,0 4-5-15,0 8-1 0,0-8 2 16,0 12 0-16,0-4 3 15,0 4 1-15,0-4-4 16,5 8 1-16,-1-8-27 16,5 0-9-16,-4 0-37 15,4-8-32 1,0-4 43-16</inkml:trace>
  <inkml:trace contextRef="#ctx0" brushRef="#br0" timeOffset="736">328 543 220 0,'27'-24'82'0,"-27"24"-64"0,41-24 11 16,-32 20-1-16,13-8-5 0,-4 4-2 15,9-8-5-15,-4 4 0 16,4 4-9-16,-5-4-4 0,5 12-2 16,-4 0-1-16,-1 12 2 15,-4-12-1-15,0 16-1 16,0-4 3-16,-4 8 2 15,-1 0-2-15,-8 8-2 16,-1-4 2-16,-4 8 0 16,0-4-4-16,-4 12-1 15,-1-4-15-15,-4 4-6 16,0-4-15-16,0-8-4 16,0-4-6-16,0-4-2 0,0-8-11 15,0-12-21 1,0 0 24-16,-4-12 73 15,4-4 37-15,-5 0 4 16,1 4 1-16,-1 0-13 16,1 0-5-16,-1 0-9 15,1 4-4-15,-1-4-14 16,1 4-5-16,-1 0-1 0,1 0-3 16,-5 4-2-16,4 4-3 15,-4 4-1-15,0 0 2 16,-4 16 0-16,-1-4-2 15,-4 20 2-15,5-4 1 16,-5 24 2-16,0-17-3 0,4 9 0 16,6-8-21-16,-1-4-8 15,4-8-20-15,5-4-7 16,0-4-24 0</inkml:trace>
  <inkml:trace contextRef="#ctx0" brushRef="#br0" timeOffset="1006">396 914 208 0,'13'-12'79'0,"-13"12"-61"0,14 0 10 0,-14 0 3 16,9 4-6-16,0 0 3 16,9 8-7-16,-5 0-3 0,5 12-10 15,-4-4-1-15,8 8 0 0,-4-4-1 16,9 8 1-16,-4-8-4 15,8 8 0-15,-4-8 1 16,14 4 0-16,-10-4-2 16,14 0-2-16,-9-4 3 15,13 4 0-15,-8-4-28 16,13 0-12-16,-9-4-48 16,18-8-21-16,-14 0 7 15</inkml:trace>
  <inkml:trace contextRef="#ctx0" brushRef="#br0" timeOffset="1956">1475 3 124 0,'-14'-4'49'0,"14"4"-38"0,-4 0 17 0,4 0 4 16,0 0 0-16,0 0 3 15,0 0-13-15,0 0-3 16,9 4-11-16,0 0-1 0,9-4 3 0,0 0 3 15,13 4 2-15,-4-4-4 16,18 4-1-16,-9-4-4 16,9 0-1-16,-4 0-3 15,4 0 1-15,-9 0 0 16,4 0 1-16,-4 0-2 16,5-4 1-16,-10 0 0 15,1 0 3-15,-5 4-3 16,-1 0 0-16,-3 0 1 15,-1 0 0-15,-4 0-2 16,-4 0-2-16,-5 0 1 16,0 4 1-16,0 0-1 15,-9 4 2-15,0-4-4 0,0 8-2 16,0-4 2-16,-5 12 0 16,1-4 3-16,-5 8 1 15,4-4-1-15,-4 16-2 16,5-12-21-16,-5 8-9 15,4 0-9-15,-4-4-4 16,5-4-16-16,-5-4-5 16,4 0-17-1</inkml:trace>
  <inkml:trace contextRef="#ctx0" brushRef="#br0" timeOffset="2196">1857 83 140 0,'-13'4'55'0,"13"-4"-43"0,-9 12 10 16,9-12 3-16,-5 4-14 15,1 0-6-15,-5 12-6 16,4 0 0-16,-8 16 1 15,4-8-14-15,-9 16-5 0,4-8-23 16,1 4-38 0,-1-4 17-16</inkml:trace>
  <inkml:trace contextRef="#ctx0" brushRef="#br0" timeOffset="2358">1646 471 172 0,'4'-8'66'0,"-4"8"-52"0,23-4 12 0,-19 4 1 15,14 0-2-15,-4 0 2 16,13-4-11-16,-5 0-2 15,10 0-8-15,-5 0-2 0,4 0 0 16,-4 0 0-16,5-4 2 16,-10 0-12-16,1 4-3 15,-1-4-53-15,-4 0-22 16,-4 4-8 0</inkml:trace>
  <inkml:trace contextRef="#ctx0" brushRef="#br0" timeOffset="2645">1596 79 160 0,'-22'-12'60'0,"22"12"-47"0,-14 12 10 16,14-12 3-16,-4 4-9 15,-1 4-2-15,-4 20-11 16,0-8-2-16,0 28-2 15,0-8 0-15,-4 28 2 0,-1-12-1 16,-4 16 2-16,5-12-2 16,-10 40-1-16,10-20 1 15,0 20 1-15,-1-16 1 16,1-5 3-16,4-11-3 0,0-8-2 16,4-12-40-16,1-8-16 15,-1-8-28 1</inkml:trace>
  <inkml:trace contextRef="#ctx0" brushRef="#br0" timeOffset="2915">1691 659 200 0,'-5'-20'77'0,"5"20"-60"0,0-8 15 0,0 8 4 15,0 0-14-15,0 0-4 16,0 0-16-16,0 0-4 0,0 4 1 16,0 0 0-16,0 4 3 0,0 0-3 15,0 12 0-15,0-4 1 16,0 16 0-16,0-4-11 16,0 16-5-16,0-8-10 15,0 8-1-15,0-9-17 16,0-3-7-16,0-4-23 15</inkml:trace>
  <inkml:trace contextRef="#ctx0" brushRef="#br0" timeOffset="3409">1794 763 148 0,'-4'-16'55'0,"4"16"-43"0,4-4 27 0,-4 4 10 15,5 0-11-15,-1 0-2 16,5-4-12-16,-4 0-5 16,4 0-11-16,0 0-3 0,4 0 1 15,1 0-1-15,4 0 0 16,0 0-6-16,4 4 1 16,-4-8 0-16,9 4 2 15,-4 0-3-15,-1 0 0 16,1 4 1-16,-1 0 2 15,-4 0-1-15,0 4-1 16,-5 0 1-16,1 8-1 16,-5-4 2-16,0 12 3 0,-5 0-4 15,-4 16-3-15,0-8 1 16,0 20 0-16,0-9-2 16,0 5 2-16,0-8 1 15,0 4 2-15,0-4-1 16,0 0 2-16,0-4-2 15,0-4 2-15,0-4 0 16,0-4 1-16,0-4-2 16,0 0-2-16,0-4-13 15,-4 0-4-15,4 0-7 16,-5 0 0-16,1-4 0 16,-1 0 2-16,5 0-6 0,-4-4-2 15,-1 0-25 1,1-4-43-16,-1 0 21 15</inkml:trace>
  <inkml:trace contextRef="#ctx0" brushRef="#br0" timeOffset="3948">1898 934 168 0,'-14'-20'63'0,"14"20"-49"0,0-8 25 0,0 8 9 16,5-4-11-16,-1 0-3 15,1-4-16-15,-1 4-6 0,5-3-7 16,-4-1-2-16,4 0 1 16,0 4-5-16,0-4-1 0,0 4-17 15,0 4-7-15,0 0-25 16,-5 12-7-16,1-4 3 16,-5 7 0-1,0 1 24-15,-5 0 19 16,1 0 11-16,-5 0 24 15,4-4 9-15,1 4 11 16,-1-4 6-16,1 0-12 16,-1-4-4-16,5 0-19 15,0-4 0-15,5 0 0 0,-1 0-10 16,5 0-1-16,0 0-1 16,0 4 1-16,-4-4-23 0,-1 12-12 15,1-4-8-15,-10 4-3 16,5-4 4-16,-9 4 3 15,5 0 23-15,-10-4 10 16,1 0 3-16,-1 0 3 16,1-4 29-16,-1 0 15 15,5 0 3-15,5-4 3 16,-1 0-15-16,5-4-5 16,0 0-11-16,14-4-3 15,-1 0-5-15,10-4 1 16,-5 4-8-16,13-4-4 15,-4 0 0-15,18 0 0 16,-9 4-52-16,13-8-24 16,-8 8-56-16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15:44:31.57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0 312 112 0,'0'0'44'0,"0"0"-35"0,9 4 3 15,-9-4 0-15,9 4-4 16,-4 0 3-16,4 0-8 15,0 0-4-15,0 0 0 0,0 0 2 16,0 4 0-16,0 0 2 0,0 4 0 16,0-4-12-16,0 8-4 15,0-4-45 1</inkml:trace>
  <inkml:trace contextRef="#ctx0" brushRef="#br0" timeOffset="191">59 695 116 0,'0'0'44'0,"0"0"-35"0,4 0-2 0,-4 0-1 0,5 4-5 15,-5-4 2-15,9 4-26 16,0 0-10-16,0 8-12 15,0-4-2-15</inkml:trace>
  <inkml:trace contextRef="#ctx0" brushRef="#br0" timeOffset="405">68 995 164 0,'0'-8'63'0,"0"8"-49"0,9-12 7 15,-9 12 0-15,4-8-11 16,1 0-1-16,4-8-3 0,0 4-1 16,4-8-3-16,1 4 1 0,4-4 0 15,-5 4-4-15,5-4 1 16,0 4-27-16,4-4-9 16,-4 4-44-1</inkml:trace>
  <inkml:trace contextRef="#ctx0" brushRef="#br0" timeOffset="645">477 104 124 0,'4'-16'46'0,"10"16"-35"0,-1-4 12 0,1 4 2 0,4-4-5 16,4 0-1-16,5 0-11 15,5-4-5-15,8 0-2 16,-13 0-1-16,5 0 2 0,4-4-1 16,-5 4 2-16,-4 0-4 15,0 0 0-15,-5 4-8 16,-4 4-2-16</inkml:trace>
  <inkml:trace contextRef="#ctx0" brushRef="#br0" timeOffset="886">423 384 168 0,'-5'4'66'0,"5"-4"-52"0,36-16 1 0,-27 16-1 16,14-12-4-16,-1 0 2 15,14-8-4-15,14-12 0 16,-1 0-5-16,-4 4-2 0,5-4 2 15,-14 8 0-15,4 4 1 16,-4 8-2-16,-9 0-2 16,-5 4-13-16,1 4-6 15,-10 0-54 1,-4 4-38-16,0 0 44 16</inkml:trace>
  <inkml:trace contextRef="#ctx0" brushRef="#br0" timeOffset="1066">805 64 140 0,'-13'-4'55'0,"8"4"-43"15,-4 4 3-15,5 0 1 0,-1 4-10 16,-4 0-1-16,-4 8-5 16,-5 8-1-16,4 4 1 15,1-4 0-15,-10 24 2 0,5-4-32 16,-4 8-52-1,4-8 6-15</inkml:trace>
  <inkml:trace contextRef="#ctx0" brushRef="#br0" timeOffset="1250">796 336 128 0,'22'-8'49'0,"-22"8"-38"0,32-4 15 0,-28 4 5 16,19-4-11-16,-5 0-3 15,22 0-10-15,-8 0-3 16,13-4-2-16,-9 4 1 0,4 0 0 16,10 0-4-16,-19 4-1 15,-4 0-81 1</inkml:trace>
  <inkml:trace contextRef="#ctx0" brushRef="#br0" timeOffset="1577">845 428 128 0,'-9'12'49'0,"9"-12"-38"0,-4 24 6 16,4-20-1-16,4 12-5 16,-4-4-1-16,5 12-2 15,-1-4 0-15,5 8-4 16,-4-4-1-16,4 15 3 0,-5-7 3 15,5 20 5-15,0-8-4 16,-9 16 2-16,5-12-5 16,-1 4 1-16,1-4-1 15,-1-8 3-15,1-8-3 0,-5-4 1 16,0-4-3 0,0-8 0-16,0-4-1 0,-5-8 2 15,1 0-34-15,-5-20-13 16,4 0-31-1,-13-20-36-15,5 8 31 16</inkml:trace>
  <inkml:trace contextRef="#ctx0" brushRef="#br0" timeOffset="1743">697 723 136 0,'-13'-8'52'0,"13"8"-41"0,-9 4 11 0,9-4 3 16,-5 4-10-16,5 0-1 15,-4 12-8-15,-1-4-4 16,5 16-1-16,-9-4-1 0,5 12 0 0,-1-4 0 15,5 4 0-15,0-4-22 16,9-8-8-16,0-4-18 16,9-8-32-1,-4-4 21-15</inkml:trace>
  <inkml:trace contextRef="#ctx0" brushRef="#br0" timeOffset="1919">899 775 144 0,'5'-16'55'0,"-5"16"-43"0,4-4 12 15,-4 4 2-15,0 0-14 16,0 0-5-16,5 0-4 16,-1 0-3-16,5 8 1 15,0-4-4-15,0 12 2 0,0-4 1 0,5 16 0 16,-10-4-9-16,5 16-2 16,0-8-36-1,0 12-43-15,-4-12 21 16</inkml:trace>
  <inkml:trace contextRef="#ctx0" brushRef="#br0" timeOffset="2158">1160 775 152 0,'-4'-12'57'0,"4"12"-44"0,0 0 16 0,0 0 4 15,0 0-18-15,0 0-6 0,0 0-6 16,0 0-3-16,4 8 1 16,1 0-1-16,4 12 2 0,-5-4-1 15,5 12-1-15,0-4-4 16,0 12-2-16,0 0-55 16,0 0-48-1,0-8 32-15</inkml:trace>
  <inkml:trace contextRef="#ctx0" brushRef="#br0" timeOffset="2803">1470 667 152 0,'-9'-24'57'0,"9"24"-44"0,9-8 10 0,-9 8 0 16,5-4-2-16,-1 0-1 15,5 0-8-15,0 0-5 16,5-3-4-16,-1 3 0 0,5-4 0 16,5 4 1-16,-1 4 0 15,1 0-2-15,-5 0 1 16,0 0-2-16,0 8 2 16,4-4-2-16,-8 7-1 15,-1-3 1-15,5 8 1 16,-4 0 5-16,4 12 4 15,-14-4-2-15,5 24 0 16,-4-8-1-16,-1 12 2 0,-4-8-3 16,0 4 1-16,0-12-1 15,-4 0 3-15,-1-8-3 16,1 0 1-16,-1-4-1 16,1-8 1-16,-5-4-4 15,0-16-3-15,0 0-3 16,-5-36 1-16,1 8-15 15,-5-28-6-15,4 8-9 16,-4-32-4-16,0 16 13 16,0-20 7-16,-4-19 10 15,8 15 3-15,1 12 4 16,4 12 1-16,0 12 3 0,0 12 3 16,4 4 0-16,1 12 0 15,4 8-5-15,0 4-1 16,0 8 1-16,0 8 0 15,4 20-2-15,1 8-2 16,4-4 1-16,-9 36 1 16,0-12-3-16,0 24 0 15,0-12 1-15,-9 40 2 16,4-17-1-16,1 21 2 16,-1-20-2-16,5 4-1 15,0-12-30-15,5-8-15 16,-5-12-54-1</inkml:trace>
  <inkml:trace contextRef="#ctx0" brushRef="#br0" timeOffset="3465">1983 540 152 0,'0'-4'57'0,"0"4"-44"0,0 4 14 16,0-4 5-16,0 4-16 16,0-4-6-16,0 12-6 15,0-4-1-15,-4 8-2 16,4-4-1-16,-5 11 1 0,5-3-1 16,0 4 0-16,0-4-22 0,0 0-10 15,0-4-11 1,9-8-41-16,0 0 11 15,-4-8 37-15,3 0 23 16,6-4 50-16,-5 0 22 16,4-4-8-16,-4 0-5 15,5 0-7-15,-1 0 0 16,1 0-10-16,-5 4-3 16,4 0-15-16,-4 0 2 0,5 0 1 15,-5 0-1-15,4 0 2 16,1 0-8-16,-1 0-2 15,1 4-1-15,-1 0 0 16,-4 0-2-16,0 4 1 16,0 0 0-16,-4 8 3 0,-1-4-5 15,-4 12-1-15,0-4-11 16,-9 12-5-16,5-8-1 16,-5 4 0-16,0-4 10 15,-5-4 3-15,5-4-1 16,0-4 1-16,0 0 2 15,0-4 1-15,0 0 5 16,5-4 5-16,-1 0 6 16,5-4 5-16,0 0 1 15,0 0-1-15,0 0-4 16,5-4 0-16,-1 4-7 16,5-4-1-16,0 4-4 0,9-4-1 15,-4 4-1-15,4-4-2 16,0 4-2-16,4 0 1 15,-4 0-41-15,5 4-17 16,-1 0-67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E60BE-E530-486B-AAE7-1B9ED3AFB8B2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AB9CD-E425-4AD6-B642-D912B53211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874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AB9CD-E425-4AD6-B642-D912B532111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692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参数的下角标改一下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AB9CD-E425-4AD6-B642-D912B532111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786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参数的下角标改一下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AB9CD-E425-4AD6-B642-D912B532111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801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跳字模型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AB9CD-E425-4AD6-B642-D912B532111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973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跳字模型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AB9CD-E425-4AD6-B642-D912B532111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06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B2544-2185-4BE3-BC09-07E69CC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F376CB-7DD0-45C9-ACBE-2FA5F6595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3E8758-D950-4B21-B35C-870DD731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BDB3-727B-4BDF-868D-BCB7438333F6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9DCDF7-8D7D-4F85-863A-72A689B3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E1FAB8-752C-4518-B872-2B5C738C9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AD7C-EC67-44BE-B469-CF950B014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627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ED94B-A75A-49FB-BD45-14867C52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C615A9-DB6A-43B9-9CC0-087962545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F09A7B-6713-4F61-B9DA-AE6789B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BDB3-727B-4BDF-868D-BCB7438333F6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FA41BC-CB8D-41E4-8DE5-609B23DC8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D3547-48C5-4A72-9989-83786E42F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AD7C-EC67-44BE-B469-CF950B014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70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D88C166-A4FD-46A5-AF2E-67685EADE9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5B2EBC-FDBA-4490-8209-BC36361BF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CF1680-E02B-414D-9027-6C725CD78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BDB3-727B-4BDF-868D-BCB7438333F6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3D1B1D-F301-46A1-8112-F8997D321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269201-FE2C-4A7D-A6EF-DBA20AC9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AD7C-EC67-44BE-B469-CF950B014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409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A2EEC0-E59A-4659-9DFB-2E19EEBF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A0573B-FB82-4E58-B44B-F7D6B94B3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008E51-71CF-4262-BD9F-2631BFA80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BDB3-727B-4BDF-868D-BCB7438333F6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BFA5E2-5C00-4912-81EA-EBEF6ACD1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248142-F245-4B45-8601-61CE6565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AD7C-EC67-44BE-B469-CF950B014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40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BF1EE-1ACD-4122-8337-DAD584B79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C657BB-F341-4AA5-BD88-E1B67E99D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CF98A1-9E93-42DD-8F7F-134930A1E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BDB3-727B-4BDF-868D-BCB7438333F6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989540-5CAE-4405-B7E8-E2BFF182F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3D4420-FCBD-4295-8370-86D24C89C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AD7C-EC67-44BE-B469-CF950B014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65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D538A-50A8-472C-A2D1-4E60A93D6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B93DD1-2D0C-458D-9A23-B456999E7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2CD25C-5EF1-409C-A138-6801D136D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140D55-7DE1-47C2-89DA-50CFF8A7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BDB3-727B-4BDF-868D-BCB7438333F6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3583D8-8739-4C1F-AFAF-919F3EE57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7B6CC5-E036-4A85-8B14-863C5374B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AD7C-EC67-44BE-B469-CF950B014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43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4030C5-52F2-47C4-86AE-DCDFB98F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7C9809-ECBB-46D9-8521-3946531D8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3BBD98-F7AA-4DA7-91E7-3AF3ED4AD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F07010F-136A-4688-91B4-B9C85F29E4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65B7770-C2EF-4A6B-946E-BF11986EFA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65A068C-F395-47F6-8ADD-3EADDE366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BDB3-727B-4BDF-868D-BCB7438333F6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BF585AF-963A-4570-B511-1F21BE2B0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B4073E-3565-4A1E-BC6D-4BCD0DA8B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AD7C-EC67-44BE-B469-CF950B014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232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A1A650-667A-4AAB-8C50-07D107EF9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6E31EDB-066F-42E2-9A59-EF57E97F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BDB3-727B-4BDF-868D-BCB7438333F6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8CCEC1-FAE4-4D78-8774-B6A9C4290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A52505-7B81-4818-A4F0-8CFFC6ED1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AD7C-EC67-44BE-B469-CF950B014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714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01C05C5-672C-4EA1-8AD6-4D2AB0BB6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BDB3-727B-4BDF-868D-BCB7438333F6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4B839A8-F99C-4E73-AF6F-428AB727F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BAA79B-B985-46A4-837F-1BC2F4860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AD7C-EC67-44BE-B469-CF950B014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82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678EA-A7B9-48A2-9679-238EBF44B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811F1A-6BE1-41A8-94A8-11FF22801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CF3A66-3539-4592-8FAE-4DAD40857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0BA709-624E-44E9-8F94-32CCC3E69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BDB3-727B-4BDF-868D-BCB7438333F6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821D9A-7395-4B8D-B5B8-94548FA69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B8F6EF-2F67-4059-8232-49297C9C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AD7C-EC67-44BE-B469-CF950B014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639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5A5D43-4CB5-4808-9441-13F48DD34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69B0122-AE8A-45AE-95F7-54C8EDD4F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F0F8B6-85DB-425F-BAFC-5F92B98E78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6EFC4D-EEA7-47F7-A52D-D8DF33A30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BDB3-727B-4BDF-868D-BCB7438333F6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4F5AC3-9198-41A0-A248-272294CB6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E904DD-BF33-4C20-BDB4-300C8F54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AD7C-EC67-44BE-B469-CF950B014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790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83FFE5A-A9EE-46CA-83F3-649226F5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A844D9-528D-461D-9BD2-4D6093D67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DF6A0E-CB39-487B-9C1E-3CC7334CA4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FBDB3-727B-4BDF-868D-BCB7438333F6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53F88B-DE70-4134-B62A-F288AB0693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90CE8F-F2C8-4965-B4B4-90150E730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BAD7C-EC67-44BE-B469-CF950B0146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2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mp"/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tmp"/><Relationship Id="rId5" Type="http://schemas.openxmlformats.org/officeDocument/2006/relationships/image" Target="../media/image87.tmp"/><Relationship Id="rId4" Type="http://schemas.openxmlformats.org/officeDocument/2006/relationships/image" Target="../media/image86.tm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tmp"/><Relationship Id="rId3" Type="http://schemas.openxmlformats.org/officeDocument/2006/relationships/image" Target="../media/image80.tmp"/><Relationship Id="rId7" Type="http://schemas.openxmlformats.org/officeDocument/2006/relationships/image" Target="../media/image84.tmp"/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tmp"/><Relationship Id="rId11" Type="http://schemas.openxmlformats.org/officeDocument/2006/relationships/image" Target="../media/image88.tmp"/><Relationship Id="rId5" Type="http://schemas.openxmlformats.org/officeDocument/2006/relationships/image" Target="../media/image82.tmp"/><Relationship Id="rId10" Type="http://schemas.openxmlformats.org/officeDocument/2006/relationships/image" Target="../media/image87.tmp"/><Relationship Id="rId4" Type="http://schemas.openxmlformats.org/officeDocument/2006/relationships/image" Target="../media/image81.tmp"/><Relationship Id="rId9" Type="http://schemas.openxmlformats.org/officeDocument/2006/relationships/image" Target="../media/image86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mp"/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tmp"/><Relationship Id="rId4" Type="http://schemas.openxmlformats.org/officeDocument/2006/relationships/image" Target="../media/image91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45.emf"/><Relationship Id="rId21" Type="http://schemas.openxmlformats.org/officeDocument/2006/relationships/image" Target="../media/image36.emf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49.emf"/><Relationship Id="rId50" Type="http://schemas.openxmlformats.org/officeDocument/2006/relationships/customXml" Target="../ink/ink25.xml"/><Relationship Id="rId55" Type="http://schemas.openxmlformats.org/officeDocument/2006/relationships/image" Target="../media/image53.emf"/><Relationship Id="rId63" Type="http://schemas.openxmlformats.org/officeDocument/2006/relationships/image" Target="../media/image57.emf"/><Relationship Id="rId68" Type="http://schemas.openxmlformats.org/officeDocument/2006/relationships/customXml" Target="../ink/ink34.xml"/><Relationship Id="rId76" Type="http://schemas.openxmlformats.org/officeDocument/2006/relationships/customXml" Target="../ink/ink38.xml"/><Relationship Id="rId84" Type="http://schemas.openxmlformats.org/officeDocument/2006/relationships/customXml" Target="../ink/ink42.xml"/><Relationship Id="rId89" Type="http://schemas.openxmlformats.org/officeDocument/2006/relationships/image" Target="../media/image70.emf"/><Relationship Id="rId7" Type="http://schemas.openxmlformats.org/officeDocument/2006/relationships/image" Target="../media/image29.emf"/><Relationship Id="rId71" Type="http://schemas.openxmlformats.org/officeDocument/2006/relationships/image" Target="../media/image61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40.emf"/><Relationship Id="rId11" Type="http://schemas.openxmlformats.org/officeDocument/2006/relationships/image" Target="../media/image31.emf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44.emf"/><Relationship Id="rId40" Type="http://schemas.openxmlformats.org/officeDocument/2006/relationships/customXml" Target="../ink/ink20.xml"/><Relationship Id="rId45" Type="http://schemas.openxmlformats.org/officeDocument/2006/relationships/image" Target="../media/image48.emf"/><Relationship Id="rId53" Type="http://schemas.openxmlformats.org/officeDocument/2006/relationships/image" Target="../media/image52.emf"/><Relationship Id="rId58" Type="http://schemas.openxmlformats.org/officeDocument/2006/relationships/customXml" Target="../ink/ink29.xml"/><Relationship Id="rId66" Type="http://schemas.openxmlformats.org/officeDocument/2006/relationships/customXml" Target="../ink/ink33.xml"/><Relationship Id="rId74" Type="http://schemas.openxmlformats.org/officeDocument/2006/relationships/customXml" Target="../ink/ink37.xml"/><Relationship Id="rId79" Type="http://schemas.openxmlformats.org/officeDocument/2006/relationships/image" Target="../media/image65.emf"/><Relationship Id="rId87" Type="http://schemas.openxmlformats.org/officeDocument/2006/relationships/image" Target="../media/image69.emf"/><Relationship Id="rId5" Type="http://schemas.openxmlformats.org/officeDocument/2006/relationships/image" Target="../media/image28.emf"/><Relationship Id="rId61" Type="http://schemas.openxmlformats.org/officeDocument/2006/relationships/image" Target="../media/image56.emf"/><Relationship Id="rId82" Type="http://schemas.openxmlformats.org/officeDocument/2006/relationships/customXml" Target="../ink/ink41.xml"/><Relationship Id="rId90" Type="http://schemas.openxmlformats.org/officeDocument/2006/relationships/customXml" Target="../ink/ink45.xml"/><Relationship Id="rId19" Type="http://schemas.openxmlformats.org/officeDocument/2006/relationships/image" Target="../media/image35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9.emf"/><Relationship Id="rId30" Type="http://schemas.openxmlformats.org/officeDocument/2006/relationships/customXml" Target="../ink/ink15.xml"/><Relationship Id="rId35" Type="http://schemas.openxmlformats.org/officeDocument/2006/relationships/image" Target="../media/image43.emf"/><Relationship Id="rId43" Type="http://schemas.openxmlformats.org/officeDocument/2006/relationships/image" Target="../media/image47.emf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60.emf"/><Relationship Id="rId77" Type="http://schemas.openxmlformats.org/officeDocument/2006/relationships/image" Target="../media/image64.emf"/><Relationship Id="rId8" Type="http://schemas.openxmlformats.org/officeDocument/2006/relationships/customXml" Target="../ink/ink4.xml"/><Relationship Id="rId51" Type="http://schemas.openxmlformats.org/officeDocument/2006/relationships/image" Target="../media/image51.emf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85" Type="http://schemas.openxmlformats.org/officeDocument/2006/relationships/image" Target="../media/image68.emf"/><Relationship Id="rId3" Type="http://schemas.openxmlformats.org/officeDocument/2006/relationships/image" Target="../media/image27.emf"/><Relationship Id="rId12" Type="http://schemas.openxmlformats.org/officeDocument/2006/relationships/customXml" Target="../ink/ink6.xml"/><Relationship Id="rId17" Type="http://schemas.openxmlformats.org/officeDocument/2006/relationships/image" Target="../media/image34.emf"/><Relationship Id="rId25" Type="http://schemas.openxmlformats.org/officeDocument/2006/relationships/image" Target="../media/image38.emf"/><Relationship Id="rId33" Type="http://schemas.openxmlformats.org/officeDocument/2006/relationships/image" Target="../media/image42.emf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55.emf"/><Relationship Id="rId67" Type="http://schemas.openxmlformats.org/officeDocument/2006/relationships/image" Target="../media/image59.emf"/><Relationship Id="rId20" Type="http://schemas.openxmlformats.org/officeDocument/2006/relationships/customXml" Target="../ink/ink10.xml"/><Relationship Id="rId41" Type="http://schemas.openxmlformats.org/officeDocument/2006/relationships/image" Target="../media/image46.emf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63.emf"/><Relationship Id="rId83" Type="http://schemas.openxmlformats.org/officeDocument/2006/relationships/image" Target="../media/image67.emf"/><Relationship Id="rId88" Type="http://schemas.openxmlformats.org/officeDocument/2006/relationships/customXml" Target="../ink/ink44.xml"/><Relationship Id="rId91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33.emf"/><Relationship Id="rId23" Type="http://schemas.openxmlformats.org/officeDocument/2006/relationships/image" Target="../media/image37.emf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50.emf"/><Relationship Id="rId57" Type="http://schemas.openxmlformats.org/officeDocument/2006/relationships/image" Target="../media/image54.emf"/><Relationship Id="rId10" Type="http://schemas.openxmlformats.org/officeDocument/2006/relationships/customXml" Target="../ink/ink5.xml"/><Relationship Id="rId31" Type="http://schemas.openxmlformats.org/officeDocument/2006/relationships/image" Target="../media/image41.emf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58.emf"/><Relationship Id="rId73" Type="http://schemas.openxmlformats.org/officeDocument/2006/relationships/image" Target="../media/image62.emf"/><Relationship Id="rId78" Type="http://schemas.openxmlformats.org/officeDocument/2006/relationships/customXml" Target="../ink/ink39.xml"/><Relationship Id="rId81" Type="http://schemas.openxmlformats.org/officeDocument/2006/relationships/image" Target="../media/image66.emf"/><Relationship Id="rId86" Type="http://schemas.openxmlformats.org/officeDocument/2006/relationships/customXml" Target="../ink/ink43.xml"/><Relationship Id="rId4" Type="http://schemas.openxmlformats.org/officeDocument/2006/relationships/customXml" Target="../ink/ink2.xml"/><Relationship Id="rId9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9" Type="http://schemas.openxmlformats.org/officeDocument/2006/relationships/image" Target="../media/image65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42" Type="http://schemas.openxmlformats.org/officeDocument/2006/relationships/image" Target="../media/image68.png"/><Relationship Id="rId47" Type="http://schemas.openxmlformats.org/officeDocument/2006/relationships/image" Target="../media/image73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4.png"/><Relationship Id="rId46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41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40" Type="http://schemas.openxmlformats.org/officeDocument/2006/relationships/image" Target="../media/image66.png"/><Relationship Id="rId45" Type="http://schemas.openxmlformats.org/officeDocument/2006/relationships/image" Target="../media/image71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4" Type="http://schemas.openxmlformats.org/officeDocument/2006/relationships/image" Target="../media/image70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43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mp"/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tmp"/><Relationship Id="rId5" Type="http://schemas.openxmlformats.org/officeDocument/2006/relationships/image" Target="../media/image82.tmp"/><Relationship Id="rId4" Type="http://schemas.openxmlformats.org/officeDocument/2006/relationships/image" Target="../media/image81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832E1-7682-440E-8400-E5B68F19E1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大论文中的</a:t>
            </a:r>
            <a:r>
              <a:rPr lang="en-US" altLang="zh-CN" dirty="0"/>
              <a:t>figure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6D2FCC-B78B-46AB-8C76-383890DB8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853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764AAD96-9158-4702-B44A-2BFB08B5F881}"/>
              </a:ext>
            </a:extLst>
          </p:cNvPr>
          <p:cNvGrpSpPr/>
          <p:nvPr/>
        </p:nvGrpSpPr>
        <p:grpSpPr>
          <a:xfrm>
            <a:off x="38328" y="290199"/>
            <a:ext cx="11131588" cy="5351050"/>
            <a:chOff x="38328" y="290199"/>
            <a:chExt cx="11131588" cy="535105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358A787-430C-4F35-B377-41B73C7A2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8" y="290199"/>
              <a:ext cx="11131588" cy="103842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604EB4B-EFD2-43D4-AC3F-DDF78E42D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8" y="1328626"/>
              <a:ext cx="11131588" cy="107711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B9F04B2-C3EE-47BD-B8AF-11FF47E1B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8" y="2405738"/>
              <a:ext cx="11131588" cy="1121322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AB2BA6A-9A31-48CE-AE63-26B40CF14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8" y="3527060"/>
              <a:ext cx="11131588" cy="1046597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5C13B4E-DC0E-4A24-9C61-7A0363215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8" y="4573657"/>
              <a:ext cx="11131588" cy="1067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2194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B420DF6-E809-4277-BF17-0933ABC8EE7C}"/>
              </a:ext>
            </a:extLst>
          </p:cNvPr>
          <p:cNvGrpSpPr/>
          <p:nvPr/>
        </p:nvGrpSpPr>
        <p:grpSpPr>
          <a:xfrm>
            <a:off x="284655" y="283527"/>
            <a:ext cx="6992217" cy="6489603"/>
            <a:chOff x="-5544" y="157592"/>
            <a:chExt cx="7408415" cy="708877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F757EAA-C8B8-4652-B16A-208F163BB452}"/>
                </a:ext>
              </a:extLst>
            </p:cNvPr>
            <p:cNvGrpSpPr/>
            <p:nvPr/>
          </p:nvGrpSpPr>
          <p:grpSpPr>
            <a:xfrm>
              <a:off x="-1" y="157592"/>
              <a:ext cx="7397332" cy="3662901"/>
              <a:chOff x="0" y="0"/>
              <a:chExt cx="11208245" cy="5606685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6135F599-90C6-4889-ABE4-76C9CF05A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1208244" cy="1173457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83ABE027-9EA2-468D-9527-C4D602CC0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" y="1173457"/>
                <a:ext cx="11208244" cy="1133122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65276C56-64A1-4B8E-B72E-CA40640DA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302878"/>
                <a:ext cx="11208244" cy="1069938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3DB3B12F-B497-4405-97F0-DBA384B5D0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372816"/>
                <a:ext cx="11208243" cy="1062925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F6E1349C-1647-4939-9965-0C5447208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435741"/>
                <a:ext cx="11208243" cy="1170944"/>
              </a:xfrm>
              <a:prstGeom prst="rect">
                <a:avLst/>
              </a:prstGeom>
            </p:spPr>
          </p:pic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DF9DFC9-2D2D-4FF8-8D94-03E6A3877023}"/>
                </a:ext>
              </a:extLst>
            </p:cNvPr>
            <p:cNvGrpSpPr/>
            <p:nvPr/>
          </p:nvGrpSpPr>
          <p:grpSpPr>
            <a:xfrm>
              <a:off x="-5544" y="3920248"/>
              <a:ext cx="7408415" cy="3326121"/>
              <a:chOff x="21647" y="290199"/>
              <a:chExt cx="11148269" cy="5351050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E03F7981-C747-401F-A9ED-5D21FC769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28" y="290199"/>
                <a:ext cx="11131588" cy="1038427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E2987356-35B2-4541-AB46-D22E5F9A8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28" y="1328626"/>
                <a:ext cx="11131588" cy="1077111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F466F47E-84A6-406E-B58E-1DB0A36F76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28" y="2405738"/>
                <a:ext cx="11131588" cy="1121322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019C4A14-A339-4288-B040-2D3FA246F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28" y="3527060"/>
                <a:ext cx="11131588" cy="1046597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45778FE8-5A32-443F-9317-7CA12D26D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47" y="4573657"/>
                <a:ext cx="11131589" cy="106759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24788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6DAADA5-5D74-40EC-A02C-AA7D52D63AAA}"/>
              </a:ext>
            </a:extLst>
          </p:cNvPr>
          <p:cNvSpPr/>
          <p:nvPr/>
        </p:nvSpPr>
        <p:spPr>
          <a:xfrm>
            <a:off x="8783663" y="5237397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小分子化合物的类比相似性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47745D-441F-46F9-9E2F-B2B7FD18253E}"/>
              </a:ext>
            </a:extLst>
          </p:cNvPr>
          <p:cNvSpPr txBox="1"/>
          <p:nvPr/>
        </p:nvSpPr>
        <p:spPr>
          <a:xfrm>
            <a:off x="10260991" y="570946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添加</a:t>
            </a:r>
            <a:r>
              <a:rPr lang="en-US" altLang="zh-CN" dirty="0"/>
              <a:t>N</a:t>
            </a:r>
            <a:r>
              <a:rPr lang="zh-CN" altLang="en-US" dirty="0"/>
              <a:t>原子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FF96FA4-AA06-4F73-BC90-97A3EB8DD95A}"/>
              </a:ext>
            </a:extLst>
          </p:cNvPr>
          <p:cNvSpPr txBox="1"/>
          <p:nvPr/>
        </p:nvSpPr>
        <p:spPr>
          <a:xfrm>
            <a:off x="10260991" y="15729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添加三键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37AE4BA-37C2-4889-A5B4-3FF95BB9B36F}"/>
              </a:ext>
            </a:extLst>
          </p:cNvPr>
          <p:cNvGrpSpPr/>
          <p:nvPr/>
        </p:nvGrpSpPr>
        <p:grpSpPr>
          <a:xfrm>
            <a:off x="156906" y="315453"/>
            <a:ext cx="9781035" cy="3964778"/>
            <a:chOff x="156906" y="315453"/>
            <a:chExt cx="9781035" cy="396477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06A0299-C79B-4030-A5EA-8773346FF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07" y="315453"/>
              <a:ext cx="9781034" cy="983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526373A-2325-405A-970A-0AC1678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06" y="1298453"/>
              <a:ext cx="9781034" cy="1035873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461642C-3042-4D96-9CDF-2728D3902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07" y="2334326"/>
              <a:ext cx="9781034" cy="98874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289D5352-6060-4EF9-BE34-B50A73CD4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06" y="3324103"/>
              <a:ext cx="9781034" cy="956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7017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5AE67CC-24BF-4231-B125-1E3EF2416E2F}"/>
              </a:ext>
            </a:extLst>
          </p:cNvPr>
          <p:cNvGrpSpPr/>
          <p:nvPr/>
        </p:nvGrpSpPr>
        <p:grpSpPr>
          <a:xfrm>
            <a:off x="1318155" y="83133"/>
            <a:ext cx="6964948" cy="6705600"/>
            <a:chOff x="1318155" y="44339"/>
            <a:chExt cx="6964948" cy="6705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CDEFE4B-C886-4C02-A72F-44040DF0C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6168" y="3397139"/>
              <a:ext cx="6736935" cy="33528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88F527B-5EE0-40F8-B35E-1FF971D08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6168" y="44339"/>
              <a:ext cx="6736935" cy="33528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1C33338-63A2-4F3C-9334-291A873726AD}"/>
                </a:ext>
              </a:extLst>
            </p:cNvPr>
            <p:cNvSpPr txBox="1"/>
            <p:nvPr/>
          </p:nvSpPr>
          <p:spPr>
            <a:xfrm>
              <a:off x="1327773" y="44339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</a:t>
              </a:r>
              <a:endParaRPr lang="zh-CN" altLang="en-US" b="1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46072DA-40EA-4ED3-8129-5EF33AF17DD6}"/>
                </a:ext>
              </a:extLst>
            </p:cNvPr>
            <p:cNvSpPr txBox="1"/>
            <p:nvPr/>
          </p:nvSpPr>
          <p:spPr>
            <a:xfrm>
              <a:off x="1318155" y="3397139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b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6481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FC75B77D-F279-4CC8-898F-465237C84838}"/>
                  </a:ext>
                </a:extLst>
              </p14:cNvPr>
              <p14:cNvContentPartPr/>
              <p14:nvPr/>
            </p14:nvContentPartPr>
            <p14:xfrm>
              <a:off x="667751" y="256845"/>
              <a:ext cx="733320" cy="33408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FC75B77D-F279-4CC8-898F-465237C848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8751" y="247845"/>
                <a:ext cx="7509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8E38C4AD-8C63-4C01-B867-F02DA7578725}"/>
                  </a:ext>
                </a:extLst>
              </p14:cNvPr>
              <p14:cNvContentPartPr/>
              <p14:nvPr/>
            </p14:nvContentPartPr>
            <p14:xfrm>
              <a:off x="1464071" y="186285"/>
              <a:ext cx="516600" cy="47520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8E38C4AD-8C63-4C01-B867-F02DA75787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5071" y="177285"/>
                <a:ext cx="53424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5842CC7F-8945-4134-973D-0E3C42FA1FB0}"/>
                  </a:ext>
                </a:extLst>
              </p14:cNvPr>
              <p14:cNvContentPartPr/>
              <p14:nvPr/>
            </p14:nvContentPartPr>
            <p14:xfrm>
              <a:off x="2188391" y="220845"/>
              <a:ext cx="1445040" cy="33012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5842CC7F-8945-4134-973D-0E3C42FA1F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9391" y="211845"/>
                <a:ext cx="146268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76F8292F-4BD8-4ABA-8C76-B4E7242250E8}"/>
                  </a:ext>
                </a:extLst>
              </p14:cNvPr>
              <p14:cNvContentPartPr/>
              <p14:nvPr/>
            </p14:nvContentPartPr>
            <p14:xfrm>
              <a:off x="2224751" y="1177725"/>
              <a:ext cx="41040" cy="104040"/>
            </p14:xfrm>
          </p:contentPart>
        </mc:Choice>
        <mc:Fallback xmlns=""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76F8292F-4BD8-4ABA-8C76-B4E7242250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15751" y="1168725"/>
                <a:ext cx="5868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9E941BF1-4A2D-41DC-95B7-D51F8B1FE83E}"/>
                  </a:ext>
                </a:extLst>
              </p14:cNvPr>
              <p14:cNvContentPartPr/>
              <p14:nvPr/>
            </p14:nvContentPartPr>
            <p14:xfrm>
              <a:off x="818231" y="774885"/>
              <a:ext cx="969840" cy="623520"/>
            </p14:xfrm>
          </p:contentPart>
        </mc:Choice>
        <mc:Fallback xmlns=""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9E941BF1-4A2D-41DC-95B7-D51F8B1FE8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9231" y="765885"/>
                <a:ext cx="987480" cy="6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B2ED82A2-C952-41A3-8CB8-91D4DFE53EAF}"/>
                  </a:ext>
                </a:extLst>
              </p14:cNvPr>
              <p14:cNvContentPartPr/>
              <p14:nvPr/>
            </p14:nvContentPartPr>
            <p14:xfrm>
              <a:off x="2592311" y="757245"/>
              <a:ext cx="751320" cy="550440"/>
            </p14:xfrm>
          </p:contentPart>
        </mc:Choice>
        <mc:Fallback xmlns=""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B2ED82A2-C952-41A3-8CB8-91D4DFE53EA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83311" y="748245"/>
                <a:ext cx="76896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BF948C07-1AD1-4589-8C11-207593F42A42}"/>
                  </a:ext>
                </a:extLst>
              </p14:cNvPr>
              <p14:cNvContentPartPr/>
              <p14:nvPr/>
            </p14:nvContentPartPr>
            <p14:xfrm>
              <a:off x="3598871" y="1146045"/>
              <a:ext cx="39600" cy="47880"/>
            </p14:xfrm>
          </p:contentPart>
        </mc:Choice>
        <mc:Fallback xmlns=""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BF948C07-1AD1-4589-8C11-207593F42A4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89871" y="1137045"/>
                <a:ext cx="572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2D046FA8-554D-4D3D-9215-BF81E176971E}"/>
                  </a:ext>
                </a:extLst>
              </p14:cNvPr>
              <p14:cNvContentPartPr/>
              <p14:nvPr/>
            </p14:nvContentPartPr>
            <p14:xfrm>
              <a:off x="3911351" y="706125"/>
              <a:ext cx="785520" cy="480600"/>
            </p14:xfrm>
          </p:contentPart>
        </mc:Choice>
        <mc:Fallback xmlns=""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2D046FA8-554D-4D3D-9215-BF81E176971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02351" y="697125"/>
                <a:ext cx="80316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7BC53B68-6D35-41CC-B280-9FB28604A31D}"/>
                  </a:ext>
                </a:extLst>
              </p14:cNvPr>
              <p14:cNvContentPartPr/>
              <p14:nvPr/>
            </p14:nvContentPartPr>
            <p14:xfrm>
              <a:off x="881231" y="1671285"/>
              <a:ext cx="838800" cy="406080"/>
            </p14:xfrm>
          </p:contentPart>
        </mc:Choice>
        <mc:Fallback xmlns=""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7BC53B68-6D35-41CC-B280-9FB28604A31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2231" y="1662285"/>
                <a:ext cx="85644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C88A06D0-0744-4760-A3C2-E75AC08AEF4A}"/>
                  </a:ext>
                </a:extLst>
              </p14:cNvPr>
              <p14:cNvContentPartPr/>
              <p14:nvPr/>
            </p14:nvContentPartPr>
            <p14:xfrm>
              <a:off x="1939271" y="1652925"/>
              <a:ext cx="685080" cy="414360"/>
            </p14:xfrm>
          </p:contentPart>
        </mc:Choice>
        <mc:Fallback xmlns=""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C88A06D0-0744-4760-A3C2-E75AC08AEF4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30271" y="1643925"/>
                <a:ext cx="7027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687A9416-5D8A-4B3D-9AD5-7761668E5CFB}"/>
                  </a:ext>
                </a:extLst>
              </p14:cNvPr>
              <p14:cNvContentPartPr/>
              <p14:nvPr/>
            </p14:nvContentPartPr>
            <p14:xfrm>
              <a:off x="2844671" y="1666965"/>
              <a:ext cx="278640" cy="285120"/>
            </p14:xfrm>
          </p:contentPart>
        </mc:Choice>
        <mc:Fallback xmlns=""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687A9416-5D8A-4B3D-9AD5-7761668E5CF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35671" y="1657965"/>
                <a:ext cx="29628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87778084-B0EF-4F7F-B4A5-C03F73E4B1B3}"/>
                  </a:ext>
                </a:extLst>
              </p14:cNvPr>
              <p14:cNvContentPartPr/>
              <p14:nvPr/>
            </p14:nvContentPartPr>
            <p14:xfrm>
              <a:off x="3229871" y="1593525"/>
              <a:ext cx="568440" cy="423360"/>
            </p14:xfrm>
          </p:contentPart>
        </mc:Choice>
        <mc:Fallback xmlns=""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87778084-B0EF-4F7F-B4A5-C03F73E4B1B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20871" y="1584525"/>
                <a:ext cx="58608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78011D42-2D74-464E-86AC-F2529F6B8150}"/>
                  </a:ext>
                </a:extLst>
              </p14:cNvPr>
              <p14:cNvContentPartPr/>
              <p14:nvPr/>
            </p14:nvContentPartPr>
            <p14:xfrm>
              <a:off x="1077071" y="2409285"/>
              <a:ext cx="1156320" cy="488160"/>
            </p14:xfrm>
          </p:contentPart>
        </mc:Choice>
        <mc:Fallback xmlns=""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78011D42-2D74-464E-86AC-F2529F6B815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68071" y="2400285"/>
                <a:ext cx="11739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133E3C62-8318-477E-98B0-B68D200F9F98}"/>
                  </a:ext>
                </a:extLst>
              </p14:cNvPr>
              <p14:cNvContentPartPr/>
              <p14:nvPr/>
            </p14:nvContentPartPr>
            <p14:xfrm>
              <a:off x="2290991" y="2386245"/>
              <a:ext cx="207720" cy="335880"/>
            </p14:xfrm>
          </p:contentPart>
        </mc:Choice>
        <mc:Fallback xmlns=""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133E3C62-8318-477E-98B0-B68D200F9F9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81991" y="2377245"/>
                <a:ext cx="22536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FB874C6C-D491-4F83-9A6D-5E51CEB54870}"/>
                  </a:ext>
                </a:extLst>
              </p14:cNvPr>
              <p14:cNvContentPartPr/>
              <p14:nvPr/>
            </p14:nvContentPartPr>
            <p14:xfrm>
              <a:off x="2067791" y="2248365"/>
              <a:ext cx="1481400" cy="580680"/>
            </p14:xfrm>
          </p:contentPart>
        </mc:Choice>
        <mc:Fallback xmlns=""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FB874C6C-D491-4F83-9A6D-5E51CEB5487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58791" y="2239365"/>
                <a:ext cx="149904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2BE6BA67-CC3A-4204-811A-0350377E459D}"/>
                  </a:ext>
                </a:extLst>
              </p14:cNvPr>
              <p14:cNvContentPartPr/>
              <p14:nvPr/>
            </p14:nvContentPartPr>
            <p14:xfrm>
              <a:off x="3773831" y="2193645"/>
              <a:ext cx="782280" cy="600120"/>
            </p14:xfrm>
          </p:contentPart>
        </mc:Choice>
        <mc:Fallback xmlns=""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2BE6BA67-CC3A-4204-811A-0350377E459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64831" y="2184645"/>
                <a:ext cx="79992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665272EC-5883-4B38-B7AC-45B04980BEEC}"/>
                  </a:ext>
                </a:extLst>
              </p14:cNvPr>
              <p14:cNvContentPartPr/>
              <p14:nvPr/>
            </p14:nvContentPartPr>
            <p14:xfrm>
              <a:off x="4875791" y="2293005"/>
              <a:ext cx="94680" cy="397800"/>
            </p14:xfrm>
          </p:contentPart>
        </mc:Choice>
        <mc:Fallback xmlns=""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665272EC-5883-4B38-B7AC-45B04980BEE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66791" y="2284005"/>
                <a:ext cx="11232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86717661-889A-4CF3-971E-20B25F1FEE73}"/>
                  </a:ext>
                </a:extLst>
              </p14:cNvPr>
              <p14:cNvContentPartPr/>
              <p14:nvPr/>
            </p14:nvContentPartPr>
            <p14:xfrm>
              <a:off x="5151911" y="2113005"/>
              <a:ext cx="729720" cy="585360"/>
            </p14:xfrm>
          </p:contentPart>
        </mc:Choice>
        <mc:Fallback xmlns=""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86717661-889A-4CF3-971E-20B25F1FEE7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42911" y="2104005"/>
                <a:ext cx="747360" cy="6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E3AC662A-C4F7-40E8-B438-2DBBCF3DD5A9}"/>
                  </a:ext>
                </a:extLst>
              </p14:cNvPr>
              <p14:cNvContentPartPr/>
              <p14:nvPr/>
            </p14:nvContentPartPr>
            <p14:xfrm>
              <a:off x="5907191" y="1999245"/>
              <a:ext cx="2311560" cy="636480"/>
            </p14:xfrm>
          </p:contentPart>
        </mc:Choice>
        <mc:Fallback xmlns=""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E3AC662A-C4F7-40E8-B438-2DBBCF3DD5A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98191" y="1990245"/>
                <a:ext cx="2329200" cy="65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2" name="墨迹 241">
                <a:extLst>
                  <a:ext uri="{FF2B5EF4-FFF2-40B4-BE49-F238E27FC236}">
                    <a16:creationId xmlns:a16="http://schemas.microsoft.com/office/drawing/2014/main" id="{EF5BF22E-D7A4-46AC-B2DF-8602190A6E7E}"/>
                  </a:ext>
                </a:extLst>
              </p14:cNvPr>
              <p14:cNvContentPartPr/>
              <p14:nvPr/>
            </p14:nvContentPartPr>
            <p14:xfrm>
              <a:off x="2971031" y="2153325"/>
              <a:ext cx="419400" cy="545760"/>
            </p14:xfrm>
          </p:contentPart>
        </mc:Choice>
        <mc:Fallback xmlns="">
          <p:pic>
            <p:nvPicPr>
              <p:cNvPr id="242" name="墨迹 241">
                <a:extLst>
                  <a:ext uri="{FF2B5EF4-FFF2-40B4-BE49-F238E27FC236}">
                    <a16:creationId xmlns:a16="http://schemas.microsoft.com/office/drawing/2014/main" id="{EF5BF22E-D7A4-46AC-B2DF-8602190A6E7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62031" y="2144325"/>
                <a:ext cx="43704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7" name="墨迹 256">
                <a:extLst>
                  <a:ext uri="{FF2B5EF4-FFF2-40B4-BE49-F238E27FC236}">
                    <a16:creationId xmlns:a16="http://schemas.microsoft.com/office/drawing/2014/main" id="{ECA1DE23-7738-4279-B51D-D427B529F586}"/>
                  </a:ext>
                </a:extLst>
              </p14:cNvPr>
              <p14:cNvContentPartPr/>
              <p14:nvPr/>
            </p14:nvContentPartPr>
            <p14:xfrm>
              <a:off x="970151" y="3147645"/>
              <a:ext cx="995760" cy="666360"/>
            </p14:xfrm>
          </p:contentPart>
        </mc:Choice>
        <mc:Fallback xmlns="">
          <p:pic>
            <p:nvPicPr>
              <p:cNvPr id="257" name="墨迹 256">
                <a:extLst>
                  <a:ext uri="{FF2B5EF4-FFF2-40B4-BE49-F238E27FC236}">
                    <a16:creationId xmlns:a16="http://schemas.microsoft.com/office/drawing/2014/main" id="{ECA1DE23-7738-4279-B51D-D427B529F58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61151" y="3138645"/>
                <a:ext cx="101340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3" name="墨迹 272">
                <a:extLst>
                  <a:ext uri="{FF2B5EF4-FFF2-40B4-BE49-F238E27FC236}">
                    <a16:creationId xmlns:a16="http://schemas.microsoft.com/office/drawing/2014/main" id="{2A31EC0D-FC70-40F4-B9E3-F1D4497932CB}"/>
                  </a:ext>
                </a:extLst>
              </p14:cNvPr>
              <p14:cNvContentPartPr/>
              <p14:nvPr/>
            </p14:nvContentPartPr>
            <p14:xfrm>
              <a:off x="2155271" y="3141885"/>
              <a:ext cx="1120680" cy="554040"/>
            </p14:xfrm>
          </p:contentPart>
        </mc:Choice>
        <mc:Fallback xmlns="">
          <p:pic>
            <p:nvPicPr>
              <p:cNvPr id="273" name="墨迹 272">
                <a:extLst>
                  <a:ext uri="{FF2B5EF4-FFF2-40B4-BE49-F238E27FC236}">
                    <a16:creationId xmlns:a16="http://schemas.microsoft.com/office/drawing/2014/main" id="{2A31EC0D-FC70-40F4-B9E3-F1D4497932C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46271" y="3132885"/>
                <a:ext cx="113832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7" name="墨迹 286">
                <a:extLst>
                  <a:ext uri="{FF2B5EF4-FFF2-40B4-BE49-F238E27FC236}">
                    <a16:creationId xmlns:a16="http://schemas.microsoft.com/office/drawing/2014/main" id="{82C13F66-7BB7-480A-996E-B2B061347BCC}"/>
                  </a:ext>
                </a:extLst>
              </p14:cNvPr>
              <p14:cNvContentPartPr/>
              <p14:nvPr/>
            </p14:nvContentPartPr>
            <p14:xfrm>
              <a:off x="4937711" y="3163485"/>
              <a:ext cx="19800" cy="9000"/>
            </p14:xfrm>
          </p:contentPart>
        </mc:Choice>
        <mc:Fallback xmlns="">
          <p:pic>
            <p:nvPicPr>
              <p:cNvPr id="287" name="墨迹 286">
                <a:extLst>
                  <a:ext uri="{FF2B5EF4-FFF2-40B4-BE49-F238E27FC236}">
                    <a16:creationId xmlns:a16="http://schemas.microsoft.com/office/drawing/2014/main" id="{82C13F66-7BB7-480A-996E-B2B061347BC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28711" y="3154485"/>
                <a:ext cx="374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8" name="墨迹 287">
                <a:extLst>
                  <a:ext uri="{FF2B5EF4-FFF2-40B4-BE49-F238E27FC236}">
                    <a16:creationId xmlns:a16="http://schemas.microsoft.com/office/drawing/2014/main" id="{B1DB4E65-3CA7-4862-B854-8A66B670FF8B}"/>
                  </a:ext>
                </a:extLst>
              </p14:cNvPr>
              <p14:cNvContentPartPr/>
              <p14:nvPr/>
            </p14:nvContentPartPr>
            <p14:xfrm>
              <a:off x="4963631" y="3304245"/>
              <a:ext cx="38520" cy="98280"/>
            </p14:xfrm>
          </p:contentPart>
        </mc:Choice>
        <mc:Fallback xmlns="">
          <p:pic>
            <p:nvPicPr>
              <p:cNvPr id="288" name="墨迹 287">
                <a:extLst>
                  <a:ext uri="{FF2B5EF4-FFF2-40B4-BE49-F238E27FC236}">
                    <a16:creationId xmlns:a16="http://schemas.microsoft.com/office/drawing/2014/main" id="{B1DB4E65-3CA7-4862-B854-8A66B670FF8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954631" y="3295245"/>
                <a:ext cx="561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9" name="墨迹 288">
                <a:extLst>
                  <a:ext uri="{FF2B5EF4-FFF2-40B4-BE49-F238E27FC236}">
                    <a16:creationId xmlns:a16="http://schemas.microsoft.com/office/drawing/2014/main" id="{77EAA239-60B0-446B-89A4-993000FB772D}"/>
                  </a:ext>
                </a:extLst>
              </p14:cNvPr>
              <p14:cNvContentPartPr/>
              <p14:nvPr/>
            </p14:nvContentPartPr>
            <p14:xfrm>
              <a:off x="3474311" y="3026685"/>
              <a:ext cx="1219320" cy="548640"/>
            </p14:xfrm>
          </p:contentPart>
        </mc:Choice>
        <mc:Fallback xmlns="">
          <p:pic>
            <p:nvPicPr>
              <p:cNvPr id="289" name="墨迹 288">
                <a:extLst>
                  <a:ext uri="{FF2B5EF4-FFF2-40B4-BE49-F238E27FC236}">
                    <a16:creationId xmlns:a16="http://schemas.microsoft.com/office/drawing/2014/main" id="{77EAA239-60B0-446B-89A4-993000FB772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65311" y="3017685"/>
                <a:ext cx="123696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0" name="墨迹 289">
                <a:extLst>
                  <a:ext uri="{FF2B5EF4-FFF2-40B4-BE49-F238E27FC236}">
                    <a16:creationId xmlns:a16="http://schemas.microsoft.com/office/drawing/2014/main" id="{0C312027-8B4D-4577-BA47-9473D5D95913}"/>
                  </a:ext>
                </a:extLst>
              </p14:cNvPr>
              <p14:cNvContentPartPr/>
              <p14:nvPr/>
            </p14:nvContentPartPr>
            <p14:xfrm>
              <a:off x="8556791" y="2202285"/>
              <a:ext cx="29520" cy="17640"/>
            </p14:xfrm>
          </p:contentPart>
        </mc:Choice>
        <mc:Fallback xmlns="">
          <p:pic>
            <p:nvPicPr>
              <p:cNvPr id="290" name="墨迹 289">
                <a:extLst>
                  <a:ext uri="{FF2B5EF4-FFF2-40B4-BE49-F238E27FC236}">
                    <a16:creationId xmlns:a16="http://schemas.microsoft.com/office/drawing/2014/main" id="{0C312027-8B4D-4577-BA47-9473D5D9591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547791" y="2193285"/>
                <a:ext cx="471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1" name="墨迹 290">
                <a:extLst>
                  <a:ext uri="{FF2B5EF4-FFF2-40B4-BE49-F238E27FC236}">
                    <a16:creationId xmlns:a16="http://schemas.microsoft.com/office/drawing/2014/main" id="{E5AE84CF-3127-4342-A3EE-40AEC51807EE}"/>
                  </a:ext>
                </a:extLst>
              </p14:cNvPr>
              <p14:cNvContentPartPr/>
              <p14:nvPr/>
            </p14:nvContentPartPr>
            <p14:xfrm>
              <a:off x="8526191" y="2332965"/>
              <a:ext cx="72000" cy="135720"/>
            </p14:xfrm>
          </p:contentPart>
        </mc:Choice>
        <mc:Fallback xmlns="">
          <p:pic>
            <p:nvPicPr>
              <p:cNvPr id="291" name="墨迹 290">
                <a:extLst>
                  <a:ext uri="{FF2B5EF4-FFF2-40B4-BE49-F238E27FC236}">
                    <a16:creationId xmlns:a16="http://schemas.microsoft.com/office/drawing/2014/main" id="{E5AE84CF-3127-4342-A3EE-40AEC51807E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517191" y="2323965"/>
                <a:ext cx="896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92" name="墨迹 291">
                <a:extLst>
                  <a:ext uri="{FF2B5EF4-FFF2-40B4-BE49-F238E27FC236}">
                    <a16:creationId xmlns:a16="http://schemas.microsoft.com/office/drawing/2014/main" id="{F5562A5E-964B-44CD-AB49-04AC0F2923AD}"/>
                  </a:ext>
                </a:extLst>
              </p14:cNvPr>
              <p14:cNvContentPartPr/>
              <p14:nvPr/>
            </p14:nvContentPartPr>
            <p14:xfrm>
              <a:off x="4165511" y="1639605"/>
              <a:ext cx="11880" cy="16200"/>
            </p14:xfrm>
          </p:contentPart>
        </mc:Choice>
        <mc:Fallback xmlns="">
          <p:pic>
            <p:nvPicPr>
              <p:cNvPr id="292" name="墨迹 291">
                <a:extLst>
                  <a:ext uri="{FF2B5EF4-FFF2-40B4-BE49-F238E27FC236}">
                    <a16:creationId xmlns:a16="http://schemas.microsoft.com/office/drawing/2014/main" id="{F5562A5E-964B-44CD-AB49-04AC0F2923A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156511" y="1630605"/>
                <a:ext cx="295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93" name="墨迹 292">
                <a:extLst>
                  <a:ext uri="{FF2B5EF4-FFF2-40B4-BE49-F238E27FC236}">
                    <a16:creationId xmlns:a16="http://schemas.microsoft.com/office/drawing/2014/main" id="{9799EBF1-C146-4286-B044-A7445BC442D4}"/>
                  </a:ext>
                </a:extLst>
              </p14:cNvPr>
              <p14:cNvContentPartPr/>
              <p14:nvPr/>
            </p14:nvContentPartPr>
            <p14:xfrm>
              <a:off x="4178471" y="1770285"/>
              <a:ext cx="57240" cy="134280"/>
            </p14:xfrm>
          </p:contentPart>
        </mc:Choice>
        <mc:Fallback xmlns="">
          <p:pic>
            <p:nvPicPr>
              <p:cNvPr id="293" name="墨迹 292">
                <a:extLst>
                  <a:ext uri="{FF2B5EF4-FFF2-40B4-BE49-F238E27FC236}">
                    <a16:creationId xmlns:a16="http://schemas.microsoft.com/office/drawing/2014/main" id="{9799EBF1-C146-4286-B044-A7445BC442D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169471" y="1761285"/>
                <a:ext cx="748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94" name="墨迹 293">
                <a:extLst>
                  <a:ext uri="{FF2B5EF4-FFF2-40B4-BE49-F238E27FC236}">
                    <a16:creationId xmlns:a16="http://schemas.microsoft.com/office/drawing/2014/main" id="{B61A7EEF-7F34-4AA8-943D-3BF7851035D3}"/>
                  </a:ext>
                </a:extLst>
              </p14:cNvPr>
              <p14:cNvContentPartPr/>
              <p14:nvPr/>
            </p14:nvContentPartPr>
            <p14:xfrm>
              <a:off x="5114111" y="878565"/>
              <a:ext cx="13320" cy="7560"/>
            </p14:xfrm>
          </p:contentPart>
        </mc:Choice>
        <mc:Fallback xmlns="">
          <p:pic>
            <p:nvPicPr>
              <p:cNvPr id="294" name="墨迹 293">
                <a:extLst>
                  <a:ext uri="{FF2B5EF4-FFF2-40B4-BE49-F238E27FC236}">
                    <a16:creationId xmlns:a16="http://schemas.microsoft.com/office/drawing/2014/main" id="{B61A7EEF-7F34-4AA8-943D-3BF7851035D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105111" y="869565"/>
                <a:ext cx="309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95" name="墨迹 294">
                <a:extLst>
                  <a:ext uri="{FF2B5EF4-FFF2-40B4-BE49-F238E27FC236}">
                    <a16:creationId xmlns:a16="http://schemas.microsoft.com/office/drawing/2014/main" id="{3D90F455-9AD2-4D28-98EB-77495CCA8EEB}"/>
                  </a:ext>
                </a:extLst>
              </p14:cNvPr>
              <p14:cNvContentPartPr/>
              <p14:nvPr/>
            </p14:nvContentPartPr>
            <p14:xfrm>
              <a:off x="5091431" y="1016805"/>
              <a:ext cx="52200" cy="109440"/>
            </p14:xfrm>
          </p:contentPart>
        </mc:Choice>
        <mc:Fallback xmlns="">
          <p:pic>
            <p:nvPicPr>
              <p:cNvPr id="295" name="墨迹 294">
                <a:extLst>
                  <a:ext uri="{FF2B5EF4-FFF2-40B4-BE49-F238E27FC236}">
                    <a16:creationId xmlns:a16="http://schemas.microsoft.com/office/drawing/2014/main" id="{3D90F455-9AD2-4D28-98EB-77495CCA8EE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082431" y="1007805"/>
                <a:ext cx="698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02" name="墨迹 301">
                <a:extLst>
                  <a:ext uri="{FF2B5EF4-FFF2-40B4-BE49-F238E27FC236}">
                    <a16:creationId xmlns:a16="http://schemas.microsoft.com/office/drawing/2014/main" id="{DB60AE7F-C2C6-4B13-9CEA-B01248276D10}"/>
                  </a:ext>
                </a:extLst>
              </p14:cNvPr>
              <p14:cNvContentPartPr/>
              <p14:nvPr/>
            </p14:nvContentPartPr>
            <p14:xfrm>
              <a:off x="4249751" y="4747485"/>
              <a:ext cx="360" cy="360"/>
            </p14:xfrm>
          </p:contentPart>
        </mc:Choice>
        <mc:Fallback xmlns="">
          <p:pic>
            <p:nvPicPr>
              <p:cNvPr id="302" name="墨迹 301">
                <a:extLst>
                  <a:ext uri="{FF2B5EF4-FFF2-40B4-BE49-F238E27FC236}">
                    <a16:creationId xmlns:a16="http://schemas.microsoft.com/office/drawing/2014/main" id="{DB60AE7F-C2C6-4B13-9CEA-B01248276D1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40751" y="47384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10" name="墨迹 309">
                <a:extLst>
                  <a:ext uri="{FF2B5EF4-FFF2-40B4-BE49-F238E27FC236}">
                    <a16:creationId xmlns:a16="http://schemas.microsoft.com/office/drawing/2014/main" id="{2FC03233-8E4D-4327-B3A9-5D4298B15E6E}"/>
                  </a:ext>
                </a:extLst>
              </p14:cNvPr>
              <p14:cNvContentPartPr/>
              <p14:nvPr/>
            </p14:nvContentPartPr>
            <p14:xfrm>
              <a:off x="1344191" y="3970605"/>
              <a:ext cx="845280" cy="939960"/>
            </p14:xfrm>
          </p:contentPart>
        </mc:Choice>
        <mc:Fallback xmlns="">
          <p:pic>
            <p:nvPicPr>
              <p:cNvPr id="310" name="墨迹 309">
                <a:extLst>
                  <a:ext uri="{FF2B5EF4-FFF2-40B4-BE49-F238E27FC236}">
                    <a16:creationId xmlns:a16="http://schemas.microsoft.com/office/drawing/2014/main" id="{2FC03233-8E4D-4327-B3A9-5D4298B15E6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335191" y="3961605"/>
                <a:ext cx="862920" cy="9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18" name="墨迹 317">
                <a:extLst>
                  <a:ext uri="{FF2B5EF4-FFF2-40B4-BE49-F238E27FC236}">
                    <a16:creationId xmlns:a16="http://schemas.microsoft.com/office/drawing/2014/main" id="{72A3F374-A471-42BE-A66D-9BD06E9E5F17}"/>
                  </a:ext>
                </a:extLst>
              </p14:cNvPr>
              <p14:cNvContentPartPr/>
              <p14:nvPr/>
            </p14:nvContentPartPr>
            <p14:xfrm>
              <a:off x="3466391" y="4336005"/>
              <a:ext cx="14760" cy="19080"/>
            </p14:xfrm>
          </p:contentPart>
        </mc:Choice>
        <mc:Fallback xmlns="">
          <p:pic>
            <p:nvPicPr>
              <p:cNvPr id="318" name="墨迹 317">
                <a:extLst>
                  <a:ext uri="{FF2B5EF4-FFF2-40B4-BE49-F238E27FC236}">
                    <a16:creationId xmlns:a16="http://schemas.microsoft.com/office/drawing/2014/main" id="{72A3F374-A471-42BE-A66D-9BD06E9E5F1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457391" y="4327005"/>
                <a:ext cx="324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19" name="墨迹 318">
                <a:extLst>
                  <a:ext uri="{FF2B5EF4-FFF2-40B4-BE49-F238E27FC236}">
                    <a16:creationId xmlns:a16="http://schemas.microsoft.com/office/drawing/2014/main" id="{6EAD28C8-DCD0-49BA-9329-2DB6E9E65A64}"/>
                  </a:ext>
                </a:extLst>
              </p14:cNvPr>
              <p14:cNvContentPartPr/>
              <p14:nvPr/>
            </p14:nvContentPartPr>
            <p14:xfrm>
              <a:off x="3467831" y="4467045"/>
              <a:ext cx="55440" cy="99360"/>
            </p14:xfrm>
          </p:contentPart>
        </mc:Choice>
        <mc:Fallback xmlns="">
          <p:pic>
            <p:nvPicPr>
              <p:cNvPr id="319" name="墨迹 318">
                <a:extLst>
                  <a:ext uri="{FF2B5EF4-FFF2-40B4-BE49-F238E27FC236}">
                    <a16:creationId xmlns:a16="http://schemas.microsoft.com/office/drawing/2014/main" id="{6EAD28C8-DCD0-49BA-9329-2DB6E9E65A6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458831" y="4458045"/>
                <a:ext cx="730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20" name="墨迹 319">
                <a:extLst>
                  <a:ext uri="{FF2B5EF4-FFF2-40B4-BE49-F238E27FC236}">
                    <a16:creationId xmlns:a16="http://schemas.microsoft.com/office/drawing/2014/main" id="{AB878C59-A739-4BB4-94C2-FF2CEE7273E9}"/>
                  </a:ext>
                </a:extLst>
              </p14:cNvPr>
              <p14:cNvContentPartPr/>
              <p14:nvPr/>
            </p14:nvContentPartPr>
            <p14:xfrm>
              <a:off x="2394671" y="4122525"/>
              <a:ext cx="822600" cy="579240"/>
            </p14:xfrm>
          </p:contentPart>
        </mc:Choice>
        <mc:Fallback xmlns="">
          <p:pic>
            <p:nvPicPr>
              <p:cNvPr id="320" name="墨迹 319">
                <a:extLst>
                  <a:ext uri="{FF2B5EF4-FFF2-40B4-BE49-F238E27FC236}">
                    <a16:creationId xmlns:a16="http://schemas.microsoft.com/office/drawing/2014/main" id="{AB878C59-A739-4BB4-94C2-FF2CEE7273E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385671" y="4113525"/>
                <a:ext cx="84024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34" name="墨迹 333">
                <a:extLst>
                  <a:ext uri="{FF2B5EF4-FFF2-40B4-BE49-F238E27FC236}">
                    <a16:creationId xmlns:a16="http://schemas.microsoft.com/office/drawing/2014/main" id="{7E099D1F-9AAC-4293-9D57-67C0D1C7410B}"/>
                  </a:ext>
                </a:extLst>
              </p14:cNvPr>
              <p14:cNvContentPartPr/>
              <p14:nvPr/>
            </p14:nvContentPartPr>
            <p14:xfrm>
              <a:off x="2427431" y="4987605"/>
              <a:ext cx="222480" cy="500040"/>
            </p14:xfrm>
          </p:contentPart>
        </mc:Choice>
        <mc:Fallback xmlns="">
          <p:pic>
            <p:nvPicPr>
              <p:cNvPr id="334" name="墨迹 333">
                <a:extLst>
                  <a:ext uri="{FF2B5EF4-FFF2-40B4-BE49-F238E27FC236}">
                    <a16:creationId xmlns:a16="http://schemas.microsoft.com/office/drawing/2014/main" id="{7E099D1F-9AAC-4293-9D57-67C0D1C7410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18431" y="4978605"/>
                <a:ext cx="24012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35" name="墨迹 334">
                <a:extLst>
                  <a:ext uri="{FF2B5EF4-FFF2-40B4-BE49-F238E27FC236}">
                    <a16:creationId xmlns:a16="http://schemas.microsoft.com/office/drawing/2014/main" id="{1DCC2978-AA4F-496F-BEC1-FFAED518445A}"/>
                  </a:ext>
                </a:extLst>
              </p14:cNvPr>
              <p14:cNvContentPartPr/>
              <p14:nvPr/>
            </p14:nvContentPartPr>
            <p14:xfrm>
              <a:off x="1196951" y="5010645"/>
              <a:ext cx="1047600" cy="537120"/>
            </p14:xfrm>
          </p:contentPart>
        </mc:Choice>
        <mc:Fallback xmlns="">
          <p:pic>
            <p:nvPicPr>
              <p:cNvPr id="335" name="墨迹 334">
                <a:extLst>
                  <a:ext uri="{FF2B5EF4-FFF2-40B4-BE49-F238E27FC236}">
                    <a16:creationId xmlns:a16="http://schemas.microsoft.com/office/drawing/2014/main" id="{1DCC2978-AA4F-496F-BEC1-FFAED518445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87951" y="5001645"/>
                <a:ext cx="106524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48" name="墨迹 347">
                <a:extLst>
                  <a:ext uri="{FF2B5EF4-FFF2-40B4-BE49-F238E27FC236}">
                    <a16:creationId xmlns:a16="http://schemas.microsoft.com/office/drawing/2014/main" id="{F37E4525-E125-41C7-9B31-5C90B5D29A05}"/>
                  </a:ext>
                </a:extLst>
              </p14:cNvPr>
              <p14:cNvContentPartPr/>
              <p14:nvPr/>
            </p14:nvContentPartPr>
            <p14:xfrm>
              <a:off x="4421831" y="5325645"/>
              <a:ext cx="7920" cy="9360"/>
            </p14:xfrm>
          </p:contentPart>
        </mc:Choice>
        <mc:Fallback xmlns="">
          <p:pic>
            <p:nvPicPr>
              <p:cNvPr id="348" name="墨迹 347">
                <a:extLst>
                  <a:ext uri="{FF2B5EF4-FFF2-40B4-BE49-F238E27FC236}">
                    <a16:creationId xmlns:a16="http://schemas.microsoft.com/office/drawing/2014/main" id="{F37E4525-E125-41C7-9B31-5C90B5D29A0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412831" y="5316645"/>
                <a:ext cx="255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49" name="墨迹 348">
                <a:extLst>
                  <a:ext uri="{FF2B5EF4-FFF2-40B4-BE49-F238E27FC236}">
                    <a16:creationId xmlns:a16="http://schemas.microsoft.com/office/drawing/2014/main" id="{A44CC019-6A5B-47F0-BB4C-40DE9A63DF51}"/>
                  </a:ext>
                </a:extLst>
              </p14:cNvPr>
              <p14:cNvContentPartPr/>
              <p14:nvPr/>
            </p14:nvContentPartPr>
            <p14:xfrm>
              <a:off x="4395551" y="5505645"/>
              <a:ext cx="86040" cy="70920"/>
            </p14:xfrm>
          </p:contentPart>
        </mc:Choice>
        <mc:Fallback xmlns="">
          <p:pic>
            <p:nvPicPr>
              <p:cNvPr id="349" name="墨迹 348">
                <a:extLst>
                  <a:ext uri="{FF2B5EF4-FFF2-40B4-BE49-F238E27FC236}">
                    <a16:creationId xmlns:a16="http://schemas.microsoft.com/office/drawing/2014/main" id="{A44CC019-6A5B-47F0-BB4C-40DE9A63DF5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386551" y="5496645"/>
                <a:ext cx="10368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50" name="墨迹 349">
                <a:extLst>
                  <a:ext uri="{FF2B5EF4-FFF2-40B4-BE49-F238E27FC236}">
                    <a16:creationId xmlns:a16="http://schemas.microsoft.com/office/drawing/2014/main" id="{57B76A46-F13C-4A45-AA59-733DFD1CEA31}"/>
                  </a:ext>
                </a:extLst>
              </p14:cNvPr>
              <p14:cNvContentPartPr/>
              <p14:nvPr/>
            </p14:nvContentPartPr>
            <p14:xfrm>
              <a:off x="2885351" y="4854045"/>
              <a:ext cx="1176840" cy="687960"/>
            </p14:xfrm>
          </p:contentPart>
        </mc:Choice>
        <mc:Fallback xmlns="">
          <p:pic>
            <p:nvPicPr>
              <p:cNvPr id="350" name="墨迹 349">
                <a:extLst>
                  <a:ext uri="{FF2B5EF4-FFF2-40B4-BE49-F238E27FC236}">
                    <a16:creationId xmlns:a16="http://schemas.microsoft.com/office/drawing/2014/main" id="{57B76A46-F13C-4A45-AA59-733DFD1CEA3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876351" y="4845045"/>
                <a:ext cx="1194480" cy="7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76" name="墨迹 375">
                <a:extLst>
                  <a:ext uri="{FF2B5EF4-FFF2-40B4-BE49-F238E27FC236}">
                    <a16:creationId xmlns:a16="http://schemas.microsoft.com/office/drawing/2014/main" id="{7A862D5F-7BAD-40A6-B0DB-34B53BF52769}"/>
                  </a:ext>
                </a:extLst>
              </p14:cNvPr>
              <p14:cNvContentPartPr/>
              <p14:nvPr/>
            </p14:nvContentPartPr>
            <p14:xfrm>
              <a:off x="1396031" y="5698965"/>
              <a:ext cx="2536920" cy="798480"/>
            </p14:xfrm>
          </p:contentPart>
        </mc:Choice>
        <mc:Fallback xmlns="">
          <p:pic>
            <p:nvPicPr>
              <p:cNvPr id="376" name="墨迹 375">
                <a:extLst>
                  <a:ext uri="{FF2B5EF4-FFF2-40B4-BE49-F238E27FC236}">
                    <a16:creationId xmlns:a16="http://schemas.microsoft.com/office/drawing/2014/main" id="{7A862D5F-7BAD-40A6-B0DB-34B53BF5276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387031" y="5689965"/>
                <a:ext cx="2554560" cy="8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86" name="墨迹 385">
                <a:extLst>
                  <a:ext uri="{FF2B5EF4-FFF2-40B4-BE49-F238E27FC236}">
                    <a16:creationId xmlns:a16="http://schemas.microsoft.com/office/drawing/2014/main" id="{787ECD9E-4943-4EFD-B158-DB3279759C62}"/>
                  </a:ext>
                </a:extLst>
              </p14:cNvPr>
              <p14:cNvContentPartPr/>
              <p14:nvPr/>
            </p14:nvContentPartPr>
            <p14:xfrm>
              <a:off x="8668751" y="5899485"/>
              <a:ext cx="901800" cy="252720"/>
            </p14:xfrm>
          </p:contentPart>
        </mc:Choice>
        <mc:Fallback xmlns="">
          <p:pic>
            <p:nvPicPr>
              <p:cNvPr id="386" name="墨迹 385">
                <a:extLst>
                  <a:ext uri="{FF2B5EF4-FFF2-40B4-BE49-F238E27FC236}">
                    <a16:creationId xmlns:a16="http://schemas.microsoft.com/office/drawing/2014/main" id="{787ECD9E-4943-4EFD-B158-DB3279759C6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659751" y="5890485"/>
                <a:ext cx="91944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96" name="墨迹 395">
                <a:extLst>
                  <a:ext uri="{FF2B5EF4-FFF2-40B4-BE49-F238E27FC236}">
                    <a16:creationId xmlns:a16="http://schemas.microsoft.com/office/drawing/2014/main" id="{BE0F4385-265C-4476-B006-E8B3D6A2CAEA}"/>
                  </a:ext>
                </a:extLst>
              </p14:cNvPr>
              <p14:cNvContentPartPr/>
              <p14:nvPr/>
            </p14:nvContentPartPr>
            <p14:xfrm>
              <a:off x="9775391" y="5854845"/>
              <a:ext cx="543600" cy="311760"/>
            </p14:xfrm>
          </p:contentPart>
        </mc:Choice>
        <mc:Fallback xmlns="">
          <p:pic>
            <p:nvPicPr>
              <p:cNvPr id="396" name="墨迹 395">
                <a:extLst>
                  <a:ext uri="{FF2B5EF4-FFF2-40B4-BE49-F238E27FC236}">
                    <a16:creationId xmlns:a16="http://schemas.microsoft.com/office/drawing/2014/main" id="{BE0F4385-265C-4476-B006-E8B3D6A2CAE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766391" y="5845845"/>
                <a:ext cx="56124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29" name="墨迹 428">
                <a:extLst>
                  <a:ext uri="{FF2B5EF4-FFF2-40B4-BE49-F238E27FC236}">
                    <a16:creationId xmlns:a16="http://schemas.microsoft.com/office/drawing/2014/main" id="{7151F257-98C3-4CF5-AE73-50DE5AED41F7}"/>
                  </a:ext>
                </a:extLst>
              </p14:cNvPr>
              <p14:cNvContentPartPr/>
              <p14:nvPr/>
            </p14:nvContentPartPr>
            <p14:xfrm>
              <a:off x="10549391" y="5824965"/>
              <a:ext cx="1531800" cy="517320"/>
            </p14:xfrm>
          </p:contentPart>
        </mc:Choice>
        <mc:Fallback xmlns="">
          <p:pic>
            <p:nvPicPr>
              <p:cNvPr id="429" name="墨迹 428">
                <a:extLst>
                  <a:ext uri="{FF2B5EF4-FFF2-40B4-BE49-F238E27FC236}">
                    <a16:creationId xmlns:a16="http://schemas.microsoft.com/office/drawing/2014/main" id="{7151F257-98C3-4CF5-AE73-50DE5AED41F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540391" y="5815965"/>
                <a:ext cx="1549440" cy="53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554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1111479" y="1194852"/>
            <a:ext cx="9014490" cy="3370563"/>
            <a:chOff x="1111479" y="1194852"/>
            <a:chExt cx="9014490" cy="3370563"/>
          </a:xfrm>
        </p:grpSpPr>
        <p:sp>
          <p:nvSpPr>
            <p:cNvPr id="4" name="椭圆 3">
              <a:extLst/>
            </p:cNvPr>
            <p:cNvSpPr/>
            <p:nvPr/>
          </p:nvSpPr>
          <p:spPr>
            <a:xfrm>
              <a:off x="1111479" y="2717643"/>
              <a:ext cx="1762564" cy="53111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Comic Sans MS" panose="030F0702030302020204" pitchFamily="66" charset="0"/>
                  <a:ea typeface="Ebrima" panose="02000000000000000000" pitchFamily="2" charset="0"/>
                  <a:cs typeface="Ebrima" panose="02000000000000000000" pitchFamily="2" charset="0"/>
                </a:rPr>
                <a:t>Today</a:t>
              </a:r>
              <a:endParaRPr lang="zh-CN" altLang="en-US" sz="2800" dirty="0">
                <a:latin typeface="Comic Sans MS" panose="030F0702030302020204" pitchFamily="66" charset="0"/>
                <a:cs typeface="Ebrima" panose="02000000000000000000" pitchFamily="2" charset="0"/>
              </a:endParaRPr>
            </a:p>
          </p:txBody>
        </p:sp>
        <p:sp>
          <p:nvSpPr>
            <p:cNvPr id="5" name="椭圆 4">
              <a:extLst/>
            </p:cNvPr>
            <p:cNvSpPr/>
            <p:nvPr/>
          </p:nvSpPr>
          <p:spPr>
            <a:xfrm>
              <a:off x="3122327" y="2723993"/>
              <a:ext cx="632997" cy="53111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Comic Sans MS" panose="030F0702030302020204" pitchFamily="66" charset="0"/>
                  <a:ea typeface="Ebrima" panose="02000000000000000000" pitchFamily="2" charset="0"/>
                  <a:cs typeface="Ebrima" panose="02000000000000000000" pitchFamily="2" charset="0"/>
                </a:rPr>
                <a:t>I</a:t>
              </a:r>
              <a:endParaRPr lang="zh-CN" altLang="en-US" sz="2800" dirty="0">
                <a:latin typeface="Comic Sans MS" panose="030F0702030302020204" pitchFamily="66" charset="0"/>
                <a:cs typeface="Ebrima" panose="02000000000000000000" pitchFamily="2" charset="0"/>
              </a:endParaRPr>
            </a:p>
          </p:txBody>
        </p:sp>
        <p:sp>
          <p:nvSpPr>
            <p:cNvPr id="6" name="椭圆 5">
              <a:extLst/>
            </p:cNvPr>
            <p:cNvSpPr/>
            <p:nvPr/>
          </p:nvSpPr>
          <p:spPr>
            <a:xfrm>
              <a:off x="5988537" y="2717643"/>
              <a:ext cx="829116" cy="53111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Comic Sans MS" panose="030F0702030302020204" pitchFamily="66" charset="0"/>
                  <a:ea typeface="Ebrima" panose="02000000000000000000" pitchFamily="2" charset="0"/>
                  <a:cs typeface="Ebrima" panose="02000000000000000000" pitchFamily="2" charset="0"/>
                </a:rPr>
                <a:t>go</a:t>
              </a:r>
              <a:endParaRPr lang="zh-CN" altLang="en-US" sz="2800" dirty="0">
                <a:latin typeface="Comic Sans MS" panose="030F0702030302020204" pitchFamily="66" charset="0"/>
                <a:cs typeface="Ebrima" panose="02000000000000000000" pitchFamily="2" charset="0"/>
              </a:endParaRPr>
            </a:p>
          </p:txBody>
        </p:sp>
        <p:sp>
          <p:nvSpPr>
            <p:cNvPr id="7" name="椭圆 6">
              <a:extLst/>
            </p:cNvPr>
            <p:cNvSpPr/>
            <p:nvPr/>
          </p:nvSpPr>
          <p:spPr>
            <a:xfrm>
              <a:off x="7221453" y="2723993"/>
              <a:ext cx="770212" cy="53111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Comic Sans MS" panose="030F0702030302020204" pitchFamily="66" charset="0"/>
                  <a:ea typeface="Ebrima" panose="02000000000000000000" pitchFamily="2" charset="0"/>
                  <a:cs typeface="Ebrima" panose="02000000000000000000" pitchFamily="2" charset="0"/>
                </a:rPr>
                <a:t>to</a:t>
              </a:r>
              <a:endParaRPr lang="zh-CN" altLang="en-US" sz="2800" dirty="0">
                <a:latin typeface="Comic Sans MS" panose="030F0702030302020204" pitchFamily="66" charset="0"/>
                <a:cs typeface="Ebrima" panose="02000000000000000000" pitchFamily="2" charset="0"/>
              </a:endParaRPr>
            </a:p>
          </p:txBody>
        </p:sp>
        <p:sp>
          <p:nvSpPr>
            <p:cNvPr id="8" name="椭圆 7">
              <a:extLst/>
            </p:cNvPr>
            <p:cNvSpPr/>
            <p:nvPr/>
          </p:nvSpPr>
          <p:spPr>
            <a:xfrm>
              <a:off x="8395465" y="2717642"/>
              <a:ext cx="1730504" cy="53111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Comic Sans MS" panose="030F0702030302020204" pitchFamily="66" charset="0"/>
                  <a:ea typeface="Ebrima" panose="02000000000000000000" pitchFamily="2" charset="0"/>
                  <a:cs typeface="Ebrima" panose="02000000000000000000" pitchFamily="2" charset="0"/>
                </a:rPr>
                <a:t>school</a:t>
              </a:r>
              <a:endParaRPr lang="zh-CN" altLang="en-US" sz="2800" dirty="0">
                <a:latin typeface="Comic Sans MS" panose="030F0702030302020204" pitchFamily="66" charset="0"/>
                <a:cs typeface="Ebrima" panose="02000000000000000000" pitchFamily="2" charset="0"/>
              </a:endParaRPr>
            </a:p>
          </p:txBody>
        </p:sp>
        <p:sp>
          <p:nvSpPr>
            <p:cNvPr id="9" name="椭圆 8">
              <a:extLst/>
            </p:cNvPr>
            <p:cNvSpPr/>
            <p:nvPr/>
          </p:nvSpPr>
          <p:spPr>
            <a:xfrm>
              <a:off x="4405745" y="2723993"/>
              <a:ext cx="1074743" cy="531118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Comic Sans MS" panose="030F0702030302020204" pitchFamily="66" charset="0"/>
                  <a:ea typeface="Ebrima" panose="02000000000000000000" pitchFamily="2" charset="0"/>
                  <a:cs typeface="Ebrima" panose="02000000000000000000" pitchFamily="2" charset="0"/>
                </a:rPr>
                <a:t>will</a:t>
              </a:r>
              <a:endParaRPr lang="zh-CN" altLang="en-US" sz="2800" dirty="0">
                <a:latin typeface="Comic Sans MS" panose="030F0702030302020204" pitchFamily="66" charset="0"/>
                <a:cs typeface="Ebrima" panose="02000000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/>
                </p:cNvPr>
                <p:cNvSpPr txBox="1"/>
                <p:nvPr/>
              </p:nvSpPr>
              <p:spPr>
                <a:xfrm>
                  <a:off x="2874043" y="2112648"/>
                  <a:ext cx="16271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altLang="zh-CN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6" name="文本框 15">
                  <a:extLst/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4043" y="2112648"/>
                  <a:ext cx="1627112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左大括号 16"/>
            <p:cNvSpPr/>
            <p:nvPr/>
          </p:nvSpPr>
          <p:spPr>
            <a:xfrm rot="16200000">
              <a:off x="4855833" y="3194857"/>
              <a:ext cx="174567" cy="883922"/>
            </a:xfrm>
            <a:prstGeom prst="leftBrac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327974" y="3919084"/>
              <a:ext cx="12302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位于位置</a:t>
              </a:r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t</a:t>
              </a:r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的中心词</a:t>
              </a:r>
            </a:p>
          </p:txBody>
        </p:sp>
        <p:sp>
          <p:nvSpPr>
            <p:cNvPr id="19" name="左大括号 18"/>
            <p:cNvSpPr/>
            <p:nvPr/>
          </p:nvSpPr>
          <p:spPr>
            <a:xfrm rot="16200000">
              <a:off x="2704980" y="2281304"/>
              <a:ext cx="145819" cy="2682279"/>
            </a:xfrm>
            <a:prstGeom prst="leftBrac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746513" y="3919084"/>
              <a:ext cx="20560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位于窗口内的背景词（窗口大小为</a:t>
              </a:r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2 </a:t>
              </a:r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）</a:t>
              </a:r>
            </a:p>
          </p:txBody>
        </p:sp>
        <p:sp>
          <p:nvSpPr>
            <p:cNvPr id="21" name="左大括号 20"/>
            <p:cNvSpPr/>
            <p:nvPr/>
          </p:nvSpPr>
          <p:spPr>
            <a:xfrm rot="16200000">
              <a:off x="6637318" y="2679419"/>
              <a:ext cx="145819" cy="1886047"/>
            </a:xfrm>
            <a:prstGeom prst="leftBrac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767204" y="3919084"/>
              <a:ext cx="20560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位于窗口内的背景词（窗口大小为</a:t>
              </a:r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2 </a:t>
              </a:r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）</a:t>
              </a:r>
            </a:p>
          </p:txBody>
        </p:sp>
        <p:cxnSp>
          <p:nvCxnSpPr>
            <p:cNvPr id="25" name="曲线连接符 24"/>
            <p:cNvCxnSpPr>
              <a:stCxn id="9" idx="0"/>
              <a:endCxn id="5" idx="0"/>
            </p:cNvCxnSpPr>
            <p:nvPr/>
          </p:nvCxnSpPr>
          <p:spPr>
            <a:xfrm rot="16200000" flipV="1">
              <a:off x="4190972" y="1971847"/>
              <a:ext cx="12700" cy="1504291"/>
            </a:xfrm>
            <a:prstGeom prst="curved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曲线连接符 25"/>
            <p:cNvCxnSpPr>
              <a:stCxn id="9" idx="0"/>
              <a:endCxn id="4" idx="0"/>
            </p:cNvCxnSpPr>
            <p:nvPr/>
          </p:nvCxnSpPr>
          <p:spPr>
            <a:xfrm rot="16200000" flipV="1">
              <a:off x="3464764" y="1245640"/>
              <a:ext cx="6350" cy="2950356"/>
            </a:xfrm>
            <a:prstGeom prst="curvedConnector3">
              <a:avLst>
                <a:gd name="adj1" fmla="val 1609272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曲线连接符 26"/>
            <p:cNvCxnSpPr>
              <a:stCxn id="9" idx="0"/>
              <a:endCxn id="6" idx="0"/>
            </p:cNvCxnSpPr>
            <p:nvPr/>
          </p:nvCxnSpPr>
          <p:spPr>
            <a:xfrm rot="5400000" flipH="1" flipV="1">
              <a:off x="5669931" y="1990829"/>
              <a:ext cx="6350" cy="1459978"/>
            </a:xfrm>
            <a:prstGeom prst="curvedConnector3">
              <a:avLst>
                <a:gd name="adj1" fmla="val 326363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曲线连接符 39"/>
            <p:cNvCxnSpPr>
              <a:stCxn id="9" idx="0"/>
              <a:endCxn id="7" idx="0"/>
            </p:cNvCxnSpPr>
            <p:nvPr/>
          </p:nvCxnSpPr>
          <p:spPr>
            <a:xfrm rot="5400000" flipH="1" flipV="1">
              <a:off x="6274838" y="1392272"/>
              <a:ext cx="12700" cy="2663442"/>
            </a:xfrm>
            <a:prstGeom prst="curvedConnector3">
              <a:avLst>
                <a:gd name="adj1" fmla="val 856363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/>
                </p:cNvPr>
                <p:cNvSpPr txBox="1"/>
                <p:nvPr/>
              </p:nvSpPr>
              <p:spPr>
                <a:xfrm>
                  <a:off x="2774520" y="1195572"/>
                  <a:ext cx="16271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altLang="zh-CN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b>
                            </m:s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5" name="文本框 44">
                  <a:extLst/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4520" y="1195572"/>
                  <a:ext cx="1627112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/>
                </p:cNvPr>
                <p:cNvSpPr txBox="1"/>
                <p:nvPr/>
              </p:nvSpPr>
              <p:spPr>
                <a:xfrm>
                  <a:off x="5190541" y="2127003"/>
                  <a:ext cx="16271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altLang="zh-CN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6" name="文本框 45">
                  <a:extLst/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541" y="2127003"/>
                  <a:ext cx="1627112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/>
                </p:cNvPr>
                <p:cNvSpPr txBox="1"/>
                <p:nvPr/>
              </p:nvSpPr>
              <p:spPr>
                <a:xfrm>
                  <a:off x="5589539" y="1194852"/>
                  <a:ext cx="16271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altLang="zh-CN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sub>
                            </m:s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7" name="文本框 46">
                  <a:extLst/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539" y="1194852"/>
                  <a:ext cx="1627112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90713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111479" y="1200221"/>
            <a:ext cx="9014490" cy="3365194"/>
            <a:chOff x="1111479" y="1200221"/>
            <a:chExt cx="9014490" cy="3365194"/>
          </a:xfrm>
        </p:grpSpPr>
        <p:sp>
          <p:nvSpPr>
            <p:cNvPr id="4" name="椭圆 3">
              <a:extLst/>
            </p:cNvPr>
            <p:cNvSpPr/>
            <p:nvPr/>
          </p:nvSpPr>
          <p:spPr>
            <a:xfrm>
              <a:off x="1111479" y="2717643"/>
              <a:ext cx="1762564" cy="53111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Comic Sans MS" panose="030F0702030302020204" pitchFamily="66" charset="0"/>
                  <a:ea typeface="Ebrima" panose="02000000000000000000" pitchFamily="2" charset="0"/>
                  <a:cs typeface="Ebrima" panose="02000000000000000000" pitchFamily="2" charset="0"/>
                </a:rPr>
                <a:t>Today</a:t>
              </a:r>
              <a:endParaRPr lang="zh-CN" altLang="en-US" sz="2800" dirty="0">
                <a:latin typeface="Comic Sans MS" panose="030F0702030302020204" pitchFamily="66" charset="0"/>
                <a:cs typeface="Ebrima" panose="02000000000000000000" pitchFamily="2" charset="0"/>
              </a:endParaRPr>
            </a:p>
          </p:txBody>
        </p:sp>
        <p:sp>
          <p:nvSpPr>
            <p:cNvPr id="5" name="椭圆 4">
              <a:extLst/>
            </p:cNvPr>
            <p:cNvSpPr/>
            <p:nvPr/>
          </p:nvSpPr>
          <p:spPr>
            <a:xfrm>
              <a:off x="3122327" y="2723993"/>
              <a:ext cx="632997" cy="53111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Comic Sans MS" panose="030F0702030302020204" pitchFamily="66" charset="0"/>
                  <a:ea typeface="Ebrima" panose="02000000000000000000" pitchFamily="2" charset="0"/>
                  <a:cs typeface="Ebrima" panose="02000000000000000000" pitchFamily="2" charset="0"/>
                </a:rPr>
                <a:t>I</a:t>
              </a:r>
              <a:endParaRPr lang="zh-CN" altLang="en-US" sz="2800" dirty="0">
                <a:latin typeface="Comic Sans MS" panose="030F0702030302020204" pitchFamily="66" charset="0"/>
                <a:cs typeface="Ebrima" panose="02000000000000000000" pitchFamily="2" charset="0"/>
              </a:endParaRPr>
            </a:p>
          </p:txBody>
        </p:sp>
        <p:sp>
          <p:nvSpPr>
            <p:cNvPr id="6" name="椭圆 5">
              <a:extLst/>
            </p:cNvPr>
            <p:cNvSpPr/>
            <p:nvPr/>
          </p:nvSpPr>
          <p:spPr>
            <a:xfrm>
              <a:off x="5988537" y="2717643"/>
              <a:ext cx="829116" cy="53111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Comic Sans MS" panose="030F0702030302020204" pitchFamily="66" charset="0"/>
                  <a:ea typeface="Ebrima" panose="02000000000000000000" pitchFamily="2" charset="0"/>
                  <a:cs typeface="Ebrima" panose="02000000000000000000" pitchFamily="2" charset="0"/>
                </a:rPr>
                <a:t>go</a:t>
              </a:r>
              <a:endParaRPr lang="zh-CN" altLang="en-US" sz="2800" dirty="0">
                <a:latin typeface="Comic Sans MS" panose="030F0702030302020204" pitchFamily="66" charset="0"/>
                <a:cs typeface="Ebrima" panose="02000000000000000000" pitchFamily="2" charset="0"/>
              </a:endParaRPr>
            </a:p>
          </p:txBody>
        </p:sp>
        <p:sp>
          <p:nvSpPr>
            <p:cNvPr id="7" name="椭圆 6">
              <a:extLst/>
            </p:cNvPr>
            <p:cNvSpPr/>
            <p:nvPr/>
          </p:nvSpPr>
          <p:spPr>
            <a:xfrm>
              <a:off x="7221453" y="2723993"/>
              <a:ext cx="770212" cy="53111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Comic Sans MS" panose="030F0702030302020204" pitchFamily="66" charset="0"/>
                  <a:ea typeface="Ebrima" panose="02000000000000000000" pitchFamily="2" charset="0"/>
                  <a:cs typeface="Ebrima" panose="02000000000000000000" pitchFamily="2" charset="0"/>
                </a:rPr>
                <a:t>to</a:t>
              </a:r>
              <a:endParaRPr lang="zh-CN" altLang="en-US" sz="2800" dirty="0">
                <a:latin typeface="Comic Sans MS" panose="030F0702030302020204" pitchFamily="66" charset="0"/>
                <a:cs typeface="Ebrima" panose="02000000000000000000" pitchFamily="2" charset="0"/>
              </a:endParaRPr>
            </a:p>
          </p:txBody>
        </p:sp>
        <p:sp>
          <p:nvSpPr>
            <p:cNvPr id="8" name="椭圆 7">
              <a:extLst/>
            </p:cNvPr>
            <p:cNvSpPr/>
            <p:nvPr/>
          </p:nvSpPr>
          <p:spPr>
            <a:xfrm>
              <a:off x="8395465" y="2717642"/>
              <a:ext cx="1730504" cy="53111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Comic Sans MS" panose="030F0702030302020204" pitchFamily="66" charset="0"/>
                  <a:ea typeface="Ebrima" panose="02000000000000000000" pitchFamily="2" charset="0"/>
                  <a:cs typeface="Ebrima" panose="02000000000000000000" pitchFamily="2" charset="0"/>
                </a:rPr>
                <a:t>school</a:t>
              </a:r>
              <a:endParaRPr lang="zh-CN" altLang="en-US" sz="2800" dirty="0">
                <a:latin typeface="Comic Sans MS" panose="030F0702030302020204" pitchFamily="66" charset="0"/>
                <a:cs typeface="Ebrima" panose="02000000000000000000" pitchFamily="2" charset="0"/>
              </a:endParaRPr>
            </a:p>
          </p:txBody>
        </p:sp>
        <p:sp>
          <p:nvSpPr>
            <p:cNvPr id="9" name="椭圆 8">
              <a:extLst/>
            </p:cNvPr>
            <p:cNvSpPr/>
            <p:nvPr/>
          </p:nvSpPr>
          <p:spPr>
            <a:xfrm>
              <a:off x="4405745" y="2723993"/>
              <a:ext cx="1074743" cy="531118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Comic Sans MS" panose="030F0702030302020204" pitchFamily="66" charset="0"/>
                  <a:ea typeface="Ebrima" panose="02000000000000000000" pitchFamily="2" charset="0"/>
                  <a:cs typeface="Ebrima" panose="02000000000000000000" pitchFamily="2" charset="0"/>
                </a:rPr>
                <a:t>will</a:t>
              </a:r>
              <a:endParaRPr lang="zh-CN" altLang="en-US" sz="2800" dirty="0">
                <a:latin typeface="Comic Sans MS" panose="030F0702030302020204" pitchFamily="66" charset="0"/>
                <a:cs typeface="Ebrima" panose="02000000000000000000" pitchFamily="2" charset="0"/>
              </a:endParaRPr>
            </a:p>
          </p:txBody>
        </p:sp>
        <p:sp>
          <p:nvSpPr>
            <p:cNvPr id="17" name="左大括号 16"/>
            <p:cNvSpPr/>
            <p:nvPr/>
          </p:nvSpPr>
          <p:spPr>
            <a:xfrm rot="16200000">
              <a:off x="4855833" y="3194857"/>
              <a:ext cx="174567" cy="883922"/>
            </a:xfrm>
            <a:prstGeom prst="leftBrac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327974" y="3919084"/>
              <a:ext cx="12302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位于位置</a:t>
              </a:r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t</a:t>
              </a:r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的中心词</a:t>
              </a:r>
            </a:p>
          </p:txBody>
        </p:sp>
        <p:sp>
          <p:nvSpPr>
            <p:cNvPr id="19" name="左大括号 18"/>
            <p:cNvSpPr/>
            <p:nvPr/>
          </p:nvSpPr>
          <p:spPr>
            <a:xfrm rot="16200000">
              <a:off x="2704980" y="2281304"/>
              <a:ext cx="145819" cy="2682279"/>
            </a:xfrm>
            <a:prstGeom prst="leftBrac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746513" y="3919084"/>
              <a:ext cx="20560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位于窗口内的背景词（窗口大小为</a:t>
              </a:r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2 </a:t>
              </a:r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）</a:t>
              </a:r>
            </a:p>
          </p:txBody>
        </p:sp>
        <p:sp>
          <p:nvSpPr>
            <p:cNvPr id="21" name="左大括号 20"/>
            <p:cNvSpPr/>
            <p:nvPr/>
          </p:nvSpPr>
          <p:spPr>
            <a:xfrm rot="16200000">
              <a:off x="6637318" y="2679419"/>
              <a:ext cx="145819" cy="1886047"/>
            </a:xfrm>
            <a:prstGeom prst="leftBrac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767204" y="3919084"/>
              <a:ext cx="20560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位于窗口内的背景词（窗口大小为</a:t>
              </a:r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2 </a:t>
              </a:r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）</a:t>
              </a:r>
            </a:p>
          </p:txBody>
        </p:sp>
        <p:cxnSp>
          <p:nvCxnSpPr>
            <p:cNvPr id="25" name="曲线连接符 24"/>
            <p:cNvCxnSpPr>
              <a:stCxn id="9" idx="1"/>
              <a:endCxn id="5" idx="0"/>
            </p:cNvCxnSpPr>
            <p:nvPr/>
          </p:nvCxnSpPr>
          <p:spPr>
            <a:xfrm rot="16200000" flipV="1">
              <a:off x="3962092" y="2200727"/>
              <a:ext cx="77780" cy="1124311"/>
            </a:xfrm>
            <a:prstGeom prst="curvedConnector3">
              <a:avLst>
                <a:gd name="adj1" fmla="val 393906"/>
              </a:avLst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曲线连接符 25"/>
            <p:cNvCxnSpPr>
              <a:stCxn id="9" idx="0"/>
              <a:endCxn id="4" idx="0"/>
            </p:cNvCxnSpPr>
            <p:nvPr/>
          </p:nvCxnSpPr>
          <p:spPr>
            <a:xfrm rot="16200000" flipV="1">
              <a:off x="3464764" y="1245640"/>
              <a:ext cx="6350" cy="2950356"/>
            </a:xfrm>
            <a:prstGeom prst="curvedConnector3">
              <a:avLst>
                <a:gd name="adj1" fmla="val 16092724"/>
              </a:avLst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曲线连接符 26"/>
            <p:cNvCxnSpPr>
              <a:stCxn id="9" idx="7"/>
              <a:endCxn id="6" idx="0"/>
            </p:cNvCxnSpPr>
            <p:nvPr/>
          </p:nvCxnSpPr>
          <p:spPr>
            <a:xfrm rot="5400000" flipH="1" flipV="1">
              <a:off x="5821030" y="2219709"/>
              <a:ext cx="84130" cy="1079999"/>
            </a:xfrm>
            <a:prstGeom prst="curvedConnector3">
              <a:avLst>
                <a:gd name="adj1" fmla="val 371722"/>
              </a:avLst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曲线连接符 39"/>
            <p:cNvCxnSpPr>
              <a:stCxn id="9" idx="0"/>
              <a:endCxn id="7" idx="0"/>
            </p:cNvCxnSpPr>
            <p:nvPr/>
          </p:nvCxnSpPr>
          <p:spPr>
            <a:xfrm rot="5400000" flipH="1" flipV="1">
              <a:off x="6274838" y="1392272"/>
              <a:ext cx="12700" cy="2663442"/>
            </a:xfrm>
            <a:prstGeom prst="curvedConnector3">
              <a:avLst>
                <a:gd name="adj1" fmla="val 8563638"/>
              </a:avLst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/>
                </p:cNvPr>
                <p:cNvSpPr txBox="1"/>
                <p:nvPr/>
              </p:nvSpPr>
              <p:spPr>
                <a:xfrm>
                  <a:off x="3238020" y="1200221"/>
                  <a:ext cx="357963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altLang="zh-CN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5" name="文本框 44">
                  <a:extLst/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8020" y="1200221"/>
                  <a:ext cx="3579633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75464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1330036" y="471055"/>
            <a:ext cx="8933410" cy="4889968"/>
            <a:chOff x="1330036" y="471055"/>
            <a:chExt cx="8933410" cy="4889968"/>
          </a:xfrm>
        </p:grpSpPr>
        <p:sp>
          <p:nvSpPr>
            <p:cNvPr id="4" name="圆角矩形 3"/>
            <p:cNvSpPr/>
            <p:nvPr/>
          </p:nvSpPr>
          <p:spPr>
            <a:xfrm>
              <a:off x="4500981" y="763479"/>
              <a:ext cx="2565646" cy="1455938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计算机</a:t>
              </a:r>
            </a:p>
          </p:txBody>
        </p:sp>
        <p:sp>
          <p:nvSpPr>
            <p:cNvPr id="5" name="椭圆 4"/>
            <p:cNvSpPr/>
            <p:nvPr/>
          </p:nvSpPr>
          <p:spPr>
            <a:xfrm>
              <a:off x="1333594" y="805826"/>
              <a:ext cx="2221034" cy="55182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数据</a:t>
              </a:r>
            </a:p>
          </p:txBody>
        </p:sp>
        <p:sp>
          <p:nvSpPr>
            <p:cNvPr id="6" name="椭圆 5"/>
            <p:cNvSpPr/>
            <p:nvPr/>
          </p:nvSpPr>
          <p:spPr>
            <a:xfrm>
              <a:off x="1333593" y="1633559"/>
              <a:ext cx="2221034" cy="51666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程序</a:t>
              </a:r>
              <a:r>
                <a: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/</a:t>
              </a: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算法</a:t>
              </a:r>
            </a:p>
          </p:txBody>
        </p:sp>
        <p:sp>
          <p:nvSpPr>
            <p:cNvPr id="7" name="椭圆 6"/>
            <p:cNvSpPr/>
            <p:nvPr/>
          </p:nvSpPr>
          <p:spPr>
            <a:xfrm>
              <a:off x="8016538" y="1225118"/>
              <a:ext cx="2246908" cy="53266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输出</a:t>
              </a:r>
            </a:p>
          </p:txBody>
        </p:sp>
        <p:cxnSp>
          <p:nvCxnSpPr>
            <p:cNvPr id="9" name="直接箭头连接符 8"/>
            <p:cNvCxnSpPr>
              <a:stCxn id="5" idx="6"/>
            </p:cNvCxnSpPr>
            <p:nvPr/>
          </p:nvCxnSpPr>
          <p:spPr>
            <a:xfrm>
              <a:off x="3554628" y="1081737"/>
              <a:ext cx="946353" cy="3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>
              <a:stCxn id="6" idx="6"/>
            </p:cNvCxnSpPr>
            <p:nvPr/>
          </p:nvCxnSpPr>
          <p:spPr>
            <a:xfrm flipV="1">
              <a:off x="3554627" y="1878676"/>
              <a:ext cx="946354" cy="132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4" idx="3"/>
              <a:endCxn id="7" idx="2"/>
            </p:cNvCxnSpPr>
            <p:nvPr/>
          </p:nvCxnSpPr>
          <p:spPr>
            <a:xfrm>
              <a:off x="7066627" y="1491448"/>
              <a:ext cx="94991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圆角矩形 16"/>
            <p:cNvSpPr/>
            <p:nvPr/>
          </p:nvSpPr>
          <p:spPr>
            <a:xfrm>
              <a:off x="4500981" y="3343195"/>
              <a:ext cx="2565646" cy="1455938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计算机</a:t>
              </a:r>
            </a:p>
          </p:txBody>
        </p:sp>
        <p:sp>
          <p:nvSpPr>
            <p:cNvPr id="19" name="椭圆 18"/>
            <p:cNvSpPr/>
            <p:nvPr/>
          </p:nvSpPr>
          <p:spPr>
            <a:xfrm>
              <a:off x="1330036" y="4266473"/>
              <a:ext cx="2221034" cy="53266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输出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8016537" y="3804834"/>
              <a:ext cx="2246909" cy="53266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程序</a:t>
              </a:r>
              <a:r>
                <a: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/</a:t>
              </a: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算法</a:t>
              </a:r>
            </a:p>
          </p:txBody>
        </p:sp>
        <p:cxnSp>
          <p:nvCxnSpPr>
            <p:cNvPr id="21" name="直接箭头连接符 20"/>
            <p:cNvCxnSpPr>
              <a:stCxn id="46" idx="6"/>
            </p:cNvCxnSpPr>
            <p:nvPr/>
          </p:nvCxnSpPr>
          <p:spPr>
            <a:xfrm flipV="1">
              <a:off x="3551070" y="3613265"/>
              <a:ext cx="949911" cy="24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9" idx="6"/>
            </p:cNvCxnSpPr>
            <p:nvPr/>
          </p:nvCxnSpPr>
          <p:spPr>
            <a:xfrm>
              <a:off x="3551070" y="4532803"/>
              <a:ext cx="94991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7" idx="3"/>
              <a:endCxn id="20" idx="2"/>
            </p:cNvCxnSpPr>
            <p:nvPr/>
          </p:nvCxnSpPr>
          <p:spPr>
            <a:xfrm>
              <a:off x="7066627" y="4071164"/>
              <a:ext cx="94991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1725886" y="471055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</a:t>
              </a:r>
              <a:endParaRPr lang="zh-CN" altLang="en-US" b="1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725886" y="2965015"/>
              <a:ext cx="243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b</a:t>
              </a:r>
              <a:endParaRPr lang="zh-CN" altLang="en-US" b="1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075918" y="231964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传统编程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075918" y="489935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机器学习</a:t>
              </a:r>
            </a:p>
          </p:txBody>
        </p:sp>
        <p:sp>
          <p:nvSpPr>
            <p:cNvPr id="46" name="椭圆 45"/>
            <p:cNvSpPr/>
            <p:nvPr/>
          </p:nvSpPr>
          <p:spPr>
            <a:xfrm>
              <a:off x="1330036" y="3339833"/>
              <a:ext cx="2221034" cy="55182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3181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235467-29F8-4507-9441-656D723AD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410"/>
            <a:ext cx="12192000" cy="60611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7A5F09-0C5E-4975-99E0-A4ACA8A056DA}"/>
              </a:ext>
            </a:extLst>
          </p:cNvPr>
          <p:cNvSpPr txBox="1"/>
          <p:nvPr/>
        </p:nvSpPr>
        <p:spPr>
          <a:xfrm>
            <a:off x="0" y="6192602"/>
            <a:ext cx="759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parallelFrag2vec</a:t>
            </a:r>
            <a:r>
              <a:rPr lang="zh-CN" altLang="en-US" dirty="0"/>
              <a:t>得到的碎片向量利用</a:t>
            </a:r>
            <a:r>
              <a:rPr lang="en-US" altLang="zh-CN" dirty="0"/>
              <a:t>t-SNE</a:t>
            </a:r>
            <a:r>
              <a:rPr lang="zh-CN" altLang="en-US" dirty="0"/>
              <a:t>降维后的可视化，参数为</a:t>
            </a:r>
            <a:r>
              <a:rPr lang="en-US" altLang="zh-CN" dirty="0"/>
              <a:t>4-0-0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3677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DC5B2A0-0933-4900-8F03-BEB1208CE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57"/>
            <a:ext cx="12192000" cy="60751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CB0089-52E5-46FD-9043-932A78BC0773}"/>
              </a:ext>
            </a:extLst>
          </p:cNvPr>
          <p:cNvSpPr txBox="1"/>
          <p:nvPr/>
        </p:nvSpPr>
        <p:spPr>
          <a:xfrm>
            <a:off x="0" y="6192602"/>
            <a:ext cx="759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parallelFrag2vec</a:t>
            </a:r>
            <a:r>
              <a:rPr lang="zh-CN" altLang="en-US" dirty="0"/>
              <a:t>得到的碎片向量利用</a:t>
            </a:r>
            <a:r>
              <a:rPr lang="en-US" altLang="zh-CN" dirty="0"/>
              <a:t>t-SNE</a:t>
            </a:r>
            <a:r>
              <a:rPr lang="zh-CN" altLang="en-US" dirty="0"/>
              <a:t>降维后的可视化，参数为</a:t>
            </a:r>
            <a:r>
              <a:rPr lang="en-US" altLang="zh-CN" dirty="0"/>
              <a:t>4-1-2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97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88B11C2A-921A-4DE1-8DE4-332065BFAE13}"/>
              </a:ext>
            </a:extLst>
          </p:cNvPr>
          <p:cNvGrpSpPr/>
          <p:nvPr/>
        </p:nvGrpSpPr>
        <p:grpSpPr>
          <a:xfrm>
            <a:off x="-1" y="52267"/>
            <a:ext cx="4823872" cy="6785825"/>
            <a:chOff x="-1" y="52267"/>
            <a:chExt cx="4823872" cy="6785825"/>
          </a:xfrm>
        </p:grpSpPr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DC39053B-3B20-4B0B-BA05-CB6E7B39C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52267"/>
              <a:ext cx="4823870" cy="1315601"/>
            </a:xfrm>
            <a:prstGeom prst="rect">
              <a:avLst/>
            </a:prstGeom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88F60F93-9565-461F-AD56-1160E6F22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1419823"/>
              <a:ext cx="4823870" cy="1315601"/>
            </a:xfrm>
            <a:prstGeom prst="rect">
              <a:avLst/>
            </a:prstGeom>
          </p:spPr>
        </p:pic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4C8BC102-0838-43AE-ACAA-8066140F9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" y="2787379"/>
              <a:ext cx="4823870" cy="1315601"/>
            </a:xfrm>
            <a:prstGeom prst="rect">
              <a:avLst/>
            </a:prstGeom>
          </p:spPr>
        </p:pic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204AFD95-E10D-4FCB-A803-DD16433EF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" y="4187785"/>
              <a:ext cx="4823870" cy="1315601"/>
            </a:xfrm>
            <a:prstGeom prst="rect">
              <a:avLst/>
            </a:prstGeom>
          </p:spPr>
        </p:pic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3F60189D-18AB-4109-BAEC-DBE995008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" y="5522491"/>
              <a:ext cx="4823871" cy="1315601"/>
            </a:xfrm>
            <a:prstGeom prst="rect">
              <a:avLst/>
            </a:prstGeom>
          </p:spPr>
        </p:pic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3BE42551-3FD9-4D2D-A94A-407587672A26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1419823"/>
              <a:ext cx="48238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7C81C3E0-B29E-4B9B-807E-28B7997A28B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793624"/>
              <a:ext cx="48238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35A3AFE-9EEA-4E56-AD8E-A0E7EC58F4A8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4188557"/>
              <a:ext cx="48238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49335E66-61E5-416B-97D4-B4B1BEF6073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7630"/>
              <a:ext cx="48238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564CFAAD-36FE-44E2-B03A-37CF81FDD485}"/>
              </a:ext>
            </a:extLst>
          </p:cNvPr>
          <p:cNvSpPr txBox="1"/>
          <p:nvPr/>
        </p:nvSpPr>
        <p:spPr>
          <a:xfrm>
            <a:off x="5639713" y="48183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碎片的相似性</a:t>
            </a:r>
          </a:p>
        </p:txBody>
      </p:sp>
    </p:spTree>
    <p:extLst>
      <p:ext uri="{BB962C8B-B14F-4D97-AF65-F5344CB8AC3E}">
        <p14:creationId xmlns:p14="http://schemas.microsoft.com/office/powerpoint/2010/main" val="3017901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>
            <a:extLst>
              <a:ext uri="{FF2B5EF4-FFF2-40B4-BE49-F238E27FC236}">
                <a16:creationId xmlns:a16="http://schemas.microsoft.com/office/drawing/2014/main" id="{D3A16E09-E8FE-42EA-8A1B-A1BA05B5F460}"/>
              </a:ext>
            </a:extLst>
          </p:cNvPr>
          <p:cNvGrpSpPr/>
          <p:nvPr/>
        </p:nvGrpSpPr>
        <p:grpSpPr>
          <a:xfrm>
            <a:off x="1269777" y="399712"/>
            <a:ext cx="8431548" cy="5836687"/>
            <a:chOff x="1269777" y="399712"/>
            <a:chExt cx="8431548" cy="5836687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0B62F09-24B3-46E4-BD95-873F0F398FEF}"/>
                </a:ext>
              </a:extLst>
            </p:cNvPr>
            <p:cNvSpPr/>
            <p:nvPr/>
          </p:nvSpPr>
          <p:spPr>
            <a:xfrm>
              <a:off x="1561415" y="1168100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C8D548A-C44D-4688-83B9-9753F9D85F2D}"/>
                </a:ext>
              </a:extLst>
            </p:cNvPr>
            <p:cNvSpPr/>
            <p:nvPr/>
          </p:nvSpPr>
          <p:spPr>
            <a:xfrm>
              <a:off x="1571454" y="1936488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92BA9B7-DBA1-4B03-8017-9CCFD79C9200}"/>
                </a:ext>
              </a:extLst>
            </p:cNvPr>
            <p:cNvSpPr/>
            <p:nvPr/>
          </p:nvSpPr>
          <p:spPr>
            <a:xfrm>
              <a:off x="1571454" y="4241652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B1B1EA1-194D-4285-B89D-A71A59B17781}"/>
                </a:ext>
              </a:extLst>
            </p:cNvPr>
            <p:cNvSpPr/>
            <p:nvPr/>
          </p:nvSpPr>
          <p:spPr>
            <a:xfrm>
              <a:off x="1558676" y="5010040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F79685D-5E83-4F77-97B4-038A0E1AA0CC}"/>
                </a:ext>
              </a:extLst>
            </p:cNvPr>
            <p:cNvSpPr/>
            <p:nvPr/>
          </p:nvSpPr>
          <p:spPr>
            <a:xfrm>
              <a:off x="1561415" y="3473264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9A6ABCE-8F99-4B94-9352-F1858D5D0BF2}"/>
                </a:ext>
              </a:extLst>
            </p:cNvPr>
            <p:cNvSpPr/>
            <p:nvPr/>
          </p:nvSpPr>
          <p:spPr>
            <a:xfrm>
              <a:off x="1561414" y="399712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1C3650E-72C8-4DA1-B8CE-5802BAAE0607}"/>
                </a:ext>
              </a:extLst>
            </p:cNvPr>
            <p:cNvSpPr txBox="1"/>
            <p:nvPr/>
          </p:nvSpPr>
          <p:spPr>
            <a:xfrm>
              <a:off x="1665765" y="27570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491EB98-F89B-4B44-AEC0-E5CD72B75861}"/>
                </a:ext>
              </a:extLst>
            </p:cNvPr>
            <p:cNvSpPr/>
            <p:nvPr/>
          </p:nvSpPr>
          <p:spPr>
            <a:xfrm>
              <a:off x="3340024" y="1173445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5935971-98AE-480F-98EE-749716F48177}"/>
                </a:ext>
              </a:extLst>
            </p:cNvPr>
            <p:cNvSpPr/>
            <p:nvPr/>
          </p:nvSpPr>
          <p:spPr>
            <a:xfrm>
              <a:off x="3350063" y="1941833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3DBE21B-2CDA-42F3-A189-30B0C1C4C2CB}"/>
                </a:ext>
              </a:extLst>
            </p:cNvPr>
            <p:cNvSpPr/>
            <p:nvPr/>
          </p:nvSpPr>
          <p:spPr>
            <a:xfrm>
              <a:off x="3350063" y="4246997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5353AC8-500B-4252-9F52-09B81B75916D}"/>
                </a:ext>
              </a:extLst>
            </p:cNvPr>
            <p:cNvSpPr/>
            <p:nvPr/>
          </p:nvSpPr>
          <p:spPr>
            <a:xfrm>
              <a:off x="3340024" y="3478609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7BE5D92-7D20-4EF7-90D3-C6544B8ABE60}"/>
                </a:ext>
              </a:extLst>
            </p:cNvPr>
            <p:cNvSpPr txBox="1"/>
            <p:nvPr/>
          </p:nvSpPr>
          <p:spPr>
            <a:xfrm>
              <a:off x="3444374" y="276236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94643AC-EA3E-4043-9605-EC24804F8023}"/>
                </a:ext>
              </a:extLst>
            </p:cNvPr>
            <p:cNvSpPr/>
            <p:nvPr/>
          </p:nvSpPr>
          <p:spPr>
            <a:xfrm>
              <a:off x="5138711" y="1936488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4B95AD8-3E0A-4BF6-A4F5-C01D0A16AF1D}"/>
                </a:ext>
              </a:extLst>
            </p:cNvPr>
            <p:cNvSpPr/>
            <p:nvPr/>
          </p:nvSpPr>
          <p:spPr>
            <a:xfrm>
              <a:off x="5128672" y="3473264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430D4D2-4574-49AE-BA5C-B0F8749EDC54}"/>
                </a:ext>
              </a:extLst>
            </p:cNvPr>
            <p:cNvSpPr txBox="1"/>
            <p:nvPr/>
          </p:nvSpPr>
          <p:spPr>
            <a:xfrm>
              <a:off x="5233022" y="27570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4F53A0B-12F6-4AE1-B7D5-A5F98940778E}"/>
                </a:ext>
              </a:extLst>
            </p:cNvPr>
            <p:cNvSpPr/>
            <p:nvPr/>
          </p:nvSpPr>
          <p:spPr>
            <a:xfrm>
              <a:off x="7021670" y="1168100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7CDB1F1-2A32-4812-9F84-E681A0F4C108}"/>
                </a:ext>
              </a:extLst>
            </p:cNvPr>
            <p:cNvSpPr/>
            <p:nvPr/>
          </p:nvSpPr>
          <p:spPr>
            <a:xfrm>
              <a:off x="7031709" y="1936488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02D27A5-EAFC-45C5-992C-8E8944B49DDB}"/>
                </a:ext>
              </a:extLst>
            </p:cNvPr>
            <p:cNvSpPr/>
            <p:nvPr/>
          </p:nvSpPr>
          <p:spPr>
            <a:xfrm>
              <a:off x="7031709" y="4241652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0DD9B8D-3C33-4AB4-B403-B8DB864360D0}"/>
                </a:ext>
              </a:extLst>
            </p:cNvPr>
            <p:cNvSpPr/>
            <p:nvPr/>
          </p:nvSpPr>
          <p:spPr>
            <a:xfrm>
              <a:off x="7021670" y="3473264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03946AC-F032-408A-8DD5-C69DD4CF5F86}"/>
                </a:ext>
              </a:extLst>
            </p:cNvPr>
            <p:cNvSpPr txBox="1"/>
            <p:nvPr/>
          </p:nvSpPr>
          <p:spPr>
            <a:xfrm>
              <a:off x="7126020" y="27570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7956298-CBC5-4613-8803-AD900C6C25E8}"/>
                </a:ext>
              </a:extLst>
            </p:cNvPr>
            <p:cNvSpPr/>
            <p:nvPr/>
          </p:nvSpPr>
          <p:spPr>
            <a:xfrm>
              <a:off x="8815797" y="1936488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C94B2AC-5586-4A3D-A189-1D178301C387}"/>
                </a:ext>
              </a:extLst>
            </p:cNvPr>
            <p:cNvSpPr/>
            <p:nvPr/>
          </p:nvSpPr>
          <p:spPr>
            <a:xfrm>
              <a:off x="8805758" y="3473264"/>
              <a:ext cx="629677" cy="629677"/>
            </a:xfrm>
            <a:prstGeom prst="ellips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87019E6-553B-456C-A632-F5BFB4F18E40}"/>
                </a:ext>
              </a:extLst>
            </p:cNvPr>
            <p:cNvSpPr txBox="1"/>
            <p:nvPr/>
          </p:nvSpPr>
          <p:spPr>
            <a:xfrm>
              <a:off x="8910108" y="27570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E488F9A4-3B3A-4889-B737-5F24B8E0A199}"/>
                </a:ext>
              </a:extLst>
            </p:cNvPr>
            <p:cNvCxnSpPr>
              <a:cxnSpLocks/>
              <a:stCxn id="9" idx="6"/>
              <a:endCxn id="11" idx="1"/>
            </p:cNvCxnSpPr>
            <p:nvPr/>
          </p:nvCxnSpPr>
          <p:spPr>
            <a:xfrm>
              <a:off x="2191091" y="714551"/>
              <a:ext cx="1241147" cy="55110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D4E3C365-949D-4F87-8161-D36A1EF06B5C}"/>
                </a:ext>
              </a:extLst>
            </p:cNvPr>
            <p:cNvCxnSpPr>
              <a:cxnSpLocks/>
              <a:stCxn id="7" idx="6"/>
              <a:endCxn id="13" idx="3"/>
            </p:cNvCxnSpPr>
            <p:nvPr/>
          </p:nvCxnSpPr>
          <p:spPr>
            <a:xfrm flipV="1">
              <a:off x="2188353" y="4784460"/>
              <a:ext cx="1253924" cy="54041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53B39DA2-5082-4479-A08A-682A5F86AADA}"/>
                </a:ext>
              </a:extLst>
            </p:cNvPr>
            <p:cNvCxnSpPr>
              <a:cxnSpLocks/>
              <a:stCxn id="11" idx="6"/>
              <a:endCxn id="16" idx="1"/>
            </p:cNvCxnSpPr>
            <p:nvPr/>
          </p:nvCxnSpPr>
          <p:spPr>
            <a:xfrm>
              <a:off x="3969701" y="1488284"/>
              <a:ext cx="1261224" cy="5404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EBBB81A1-4E8F-40EF-A9A3-605BCFF61EBD}"/>
                </a:ext>
              </a:extLst>
            </p:cNvPr>
            <p:cNvCxnSpPr>
              <a:cxnSpLocks/>
              <a:stCxn id="13" idx="6"/>
              <a:endCxn id="17" idx="3"/>
            </p:cNvCxnSpPr>
            <p:nvPr/>
          </p:nvCxnSpPr>
          <p:spPr>
            <a:xfrm flipV="1">
              <a:off x="3979740" y="4010727"/>
              <a:ext cx="1241146" cy="5511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657A2E80-8EBF-40D9-A9DD-E6421976F583}"/>
                </a:ext>
              </a:extLst>
            </p:cNvPr>
            <p:cNvCxnSpPr>
              <a:cxnSpLocks/>
              <a:stCxn id="16" idx="7"/>
              <a:endCxn id="19" idx="2"/>
            </p:cNvCxnSpPr>
            <p:nvPr/>
          </p:nvCxnSpPr>
          <p:spPr>
            <a:xfrm flipV="1">
              <a:off x="5676174" y="1482939"/>
              <a:ext cx="1345496" cy="5457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F14A77D5-CDF1-44B2-A689-292EC312277B}"/>
                </a:ext>
              </a:extLst>
            </p:cNvPr>
            <p:cNvCxnSpPr>
              <a:cxnSpLocks/>
              <a:stCxn id="17" idx="5"/>
              <a:endCxn id="21" idx="2"/>
            </p:cNvCxnSpPr>
            <p:nvPr/>
          </p:nvCxnSpPr>
          <p:spPr>
            <a:xfrm>
              <a:off x="5666135" y="4010727"/>
              <a:ext cx="1365574" cy="5457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F4EABDDA-D041-4BFC-B6D5-25CCC154AFFE}"/>
                </a:ext>
              </a:extLst>
            </p:cNvPr>
            <p:cNvCxnSpPr>
              <a:cxnSpLocks/>
              <a:stCxn id="19" idx="6"/>
              <a:endCxn id="24" idx="1"/>
            </p:cNvCxnSpPr>
            <p:nvPr/>
          </p:nvCxnSpPr>
          <p:spPr>
            <a:xfrm>
              <a:off x="7651347" y="1482939"/>
              <a:ext cx="1256664" cy="5457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6431F60A-1492-4633-9F92-6388BE231E10}"/>
                </a:ext>
              </a:extLst>
            </p:cNvPr>
            <p:cNvCxnSpPr>
              <a:cxnSpLocks/>
              <a:stCxn id="21" idx="6"/>
              <a:endCxn id="25" idx="3"/>
            </p:cNvCxnSpPr>
            <p:nvPr/>
          </p:nvCxnSpPr>
          <p:spPr>
            <a:xfrm flipV="1">
              <a:off x="7661386" y="4010727"/>
              <a:ext cx="1236586" cy="5457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2889513-EC9E-477F-9F3D-42850493D2FF}"/>
                </a:ext>
              </a:extLst>
            </p:cNvPr>
            <p:cNvSpPr txBox="1"/>
            <p:nvPr/>
          </p:nvSpPr>
          <p:spPr>
            <a:xfrm>
              <a:off x="1269777" y="5651624"/>
              <a:ext cx="12330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L1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：输入层</a:t>
              </a:r>
              <a:endPara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（</a:t>
              </a:r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100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维）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54CEC44-76B0-480F-B2D5-AE1A78AB86D0}"/>
                </a:ext>
              </a:extLst>
            </p:cNvPr>
            <p:cNvSpPr txBox="1"/>
            <p:nvPr/>
          </p:nvSpPr>
          <p:spPr>
            <a:xfrm>
              <a:off x="3048386" y="5066849"/>
              <a:ext cx="12330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L2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（</a:t>
              </a:r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50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维）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B619ABA-FBEC-4B29-BB7C-286A2E0629C6}"/>
                </a:ext>
              </a:extLst>
            </p:cNvPr>
            <p:cNvSpPr txBox="1"/>
            <p:nvPr/>
          </p:nvSpPr>
          <p:spPr>
            <a:xfrm>
              <a:off x="4721664" y="4348016"/>
              <a:ext cx="14382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L3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：新嵌入层</a:t>
              </a:r>
              <a:endPara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（</a:t>
              </a:r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30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维）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F982E24-0014-4694-9010-27C526C7421C}"/>
                </a:ext>
              </a:extLst>
            </p:cNvPr>
            <p:cNvSpPr txBox="1"/>
            <p:nvPr/>
          </p:nvSpPr>
          <p:spPr>
            <a:xfrm>
              <a:off x="6730032" y="5068904"/>
              <a:ext cx="12330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L4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（</a:t>
              </a:r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50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维）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125875B-5CC5-48FA-9350-DCE7B215F153}"/>
                </a:ext>
              </a:extLst>
            </p:cNvPr>
            <p:cNvSpPr txBox="1"/>
            <p:nvPr/>
          </p:nvSpPr>
          <p:spPr>
            <a:xfrm>
              <a:off x="8468295" y="4415128"/>
              <a:ext cx="12330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L5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：输出层</a:t>
              </a:r>
              <a:endPara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（</a:t>
              </a:r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8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维）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4422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1398937" y="1195643"/>
            <a:ext cx="7262970" cy="4914780"/>
            <a:chOff x="1398937" y="1195643"/>
            <a:chExt cx="7262970" cy="491478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椭圆 3">
                  <a:extLst>
                    <a:ext uri="{FF2B5EF4-FFF2-40B4-BE49-F238E27FC236}">
                      <a16:creationId xmlns:a16="http://schemas.microsoft.com/office/drawing/2014/main" id="{D0B62F09-24B3-46E4-BD95-873F0F398FEF}"/>
                    </a:ext>
                  </a:extLst>
                </p:cNvPr>
                <p:cNvSpPr/>
                <p:nvPr/>
              </p:nvSpPr>
              <p:spPr>
                <a:xfrm>
                  <a:off x="1561415" y="3300859"/>
                  <a:ext cx="629677" cy="62967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" name="椭圆 3">
                  <a:extLst>
                    <a:ext uri="{FF2B5EF4-FFF2-40B4-BE49-F238E27FC236}">
                      <a16:creationId xmlns:a16="http://schemas.microsoft.com/office/drawing/2014/main" id="{D0B62F09-24B3-46E4-BD95-873F0F398F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1415" y="3300859"/>
                  <a:ext cx="629677" cy="62967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3C8D548A-C44D-4688-83B9-9753F9D85F2D}"/>
                    </a:ext>
                  </a:extLst>
                </p:cNvPr>
                <p:cNvSpPr/>
                <p:nvPr/>
              </p:nvSpPr>
              <p:spPr>
                <a:xfrm>
                  <a:off x="1571454" y="4069247"/>
                  <a:ext cx="629677" cy="62967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3C8D548A-C44D-4688-83B9-9753F9D85F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454" y="4069247"/>
                  <a:ext cx="629677" cy="62967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A9A6ABCE-8F99-4B94-9352-F1858D5D0BF2}"/>
                    </a:ext>
                  </a:extLst>
                </p:cNvPr>
                <p:cNvSpPr/>
                <p:nvPr/>
              </p:nvSpPr>
              <p:spPr>
                <a:xfrm>
                  <a:off x="1561414" y="2532471"/>
                  <a:ext cx="629677" cy="62967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A9A6ABCE-8F99-4B94-9352-F1858D5D0B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1414" y="2532471"/>
                  <a:ext cx="629677" cy="62967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9491EB98-F89B-4B44-AEC0-E5CD72B75861}"/>
                    </a:ext>
                  </a:extLst>
                </p:cNvPr>
                <p:cNvSpPr/>
                <p:nvPr/>
              </p:nvSpPr>
              <p:spPr>
                <a:xfrm>
                  <a:off x="3734466" y="2075397"/>
                  <a:ext cx="629677" cy="62967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9491EB98-F89B-4B44-AEC0-E5CD72B758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4466" y="2075397"/>
                  <a:ext cx="629677" cy="629677"/>
                </a:xfrm>
                <a:prstGeom prst="ellipse">
                  <a:avLst/>
                </a:prstGeom>
                <a:blipFill>
                  <a:blip r:embed="rId6"/>
                  <a:stretch>
                    <a:fillRect l="-1887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45935971-98AE-480F-98EE-749716F48177}"/>
                    </a:ext>
                  </a:extLst>
                </p:cNvPr>
                <p:cNvSpPr/>
                <p:nvPr/>
              </p:nvSpPr>
              <p:spPr>
                <a:xfrm>
                  <a:off x="3744505" y="2843785"/>
                  <a:ext cx="629677" cy="62967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45935971-98AE-480F-98EE-749716F481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4505" y="2843785"/>
                  <a:ext cx="629677" cy="629677"/>
                </a:xfrm>
                <a:prstGeom prst="ellipse">
                  <a:avLst/>
                </a:prstGeom>
                <a:blipFill>
                  <a:blip r:embed="rId7"/>
                  <a:stretch>
                    <a:fillRect l="-935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03DBE21B-2CDA-42F3-A189-30B0C1C4C2CB}"/>
                    </a:ext>
                  </a:extLst>
                </p:cNvPr>
                <p:cNvSpPr/>
                <p:nvPr/>
              </p:nvSpPr>
              <p:spPr>
                <a:xfrm>
                  <a:off x="3744505" y="4395253"/>
                  <a:ext cx="629677" cy="62967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03DBE21B-2CDA-42F3-A189-30B0C1C4C2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4505" y="4395253"/>
                  <a:ext cx="629677" cy="629677"/>
                </a:xfrm>
                <a:prstGeom prst="ellipse">
                  <a:avLst/>
                </a:prstGeom>
                <a:blipFill>
                  <a:blip r:embed="rId8"/>
                  <a:stretch>
                    <a:fillRect l="-935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35353AC8-500B-4252-9F52-09B81B75916D}"/>
                    </a:ext>
                  </a:extLst>
                </p:cNvPr>
                <p:cNvSpPr/>
                <p:nvPr/>
              </p:nvSpPr>
              <p:spPr>
                <a:xfrm>
                  <a:off x="3734466" y="3626865"/>
                  <a:ext cx="629677" cy="62967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35353AC8-500B-4252-9F52-09B81B7591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4466" y="3626865"/>
                  <a:ext cx="629677" cy="629677"/>
                </a:xfrm>
                <a:prstGeom prst="ellipse">
                  <a:avLst/>
                </a:prstGeom>
                <a:blipFill>
                  <a:blip r:embed="rId9"/>
                  <a:stretch>
                    <a:fillRect l="-1887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594643AC-EA3E-4043-9605-EC24804F8023}"/>
                    </a:ext>
                  </a:extLst>
                </p:cNvPr>
                <p:cNvSpPr/>
                <p:nvPr/>
              </p:nvSpPr>
              <p:spPr>
                <a:xfrm>
                  <a:off x="5716027" y="2086335"/>
                  <a:ext cx="629677" cy="62967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594643AC-EA3E-4043-9605-EC24804F8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6027" y="2086335"/>
                  <a:ext cx="629677" cy="629677"/>
                </a:xfrm>
                <a:prstGeom prst="ellipse">
                  <a:avLst/>
                </a:prstGeom>
                <a:blipFill>
                  <a:blip r:embed="rId10"/>
                  <a:stretch>
                    <a:fillRect l="-1887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04B95AD8-3E0A-4BF6-A4F5-C01D0A16AF1D}"/>
                    </a:ext>
                  </a:extLst>
                </p:cNvPr>
                <p:cNvSpPr/>
                <p:nvPr/>
              </p:nvSpPr>
              <p:spPr>
                <a:xfrm>
                  <a:off x="5716027" y="4406191"/>
                  <a:ext cx="629677" cy="62967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04B95AD8-3E0A-4BF6-A4F5-C01D0A16AF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6027" y="4406191"/>
                  <a:ext cx="629677" cy="629677"/>
                </a:xfrm>
                <a:prstGeom prst="ellipse">
                  <a:avLst/>
                </a:prstGeom>
                <a:blipFill>
                  <a:blip r:embed="rId11"/>
                  <a:stretch>
                    <a:fillRect l="-1887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F7956298-CBC5-4613-8803-AD900C6C25E8}"/>
                    </a:ext>
                  </a:extLst>
                </p:cNvPr>
                <p:cNvSpPr/>
                <p:nvPr/>
              </p:nvSpPr>
              <p:spPr>
                <a:xfrm>
                  <a:off x="7735570" y="3236360"/>
                  <a:ext cx="629677" cy="62967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F7956298-CBC5-4613-8803-AD900C6C25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570" y="3236360"/>
                  <a:ext cx="629677" cy="629677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E488F9A4-3B3A-4889-B737-5F24B8E0A199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 flipV="1">
              <a:off x="2191091" y="2390236"/>
              <a:ext cx="1543375" cy="4570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53B39DA2-5082-4479-A08A-682A5F86AADA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>
              <a:off x="4364143" y="2390236"/>
              <a:ext cx="1351884" cy="109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2889513-EC9E-477F-9F3D-42850493D2FF}"/>
                </a:ext>
              </a:extLst>
            </p:cNvPr>
            <p:cNvSpPr txBox="1"/>
            <p:nvPr/>
          </p:nvSpPr>
          <p:spPr>
            <a:xfrm>
              <a:off x="1398937" y="5525648"/>
              <a:ext cx="12330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L1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：输入层</a:t>
              </a:r>
              <a:endPara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（</a:t>
              </a:r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3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维）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54CEC44-76B0-480F-B2D5-AE1A78AB86D0}"/>
                </a:ext>
              </a:extLst>
            </p:cNvPr>
            <p:cNvSpPr txBox="1"/>
            <p:nvPr/>
          </p:nvSpPr>
          <p:spPr>
            <a:xfrm>
              <a:off x="3494124" y="5525648"/>
              <a:ext cx="11304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L2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（</a:t>
              </a:r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4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维）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B619ABA-FBEC-4B29-BB7C-286A2E0629C6}"/>
                </a:ext>
              </a:extLst>
            </p:cNvPr>
            <p:cNvSpPr txBox="1"/>
            <p:nvPr/>
          </p:nvSpPr>
          <p:spPr>
            <a:xfrm>
              <a:off x="5486719" y="5525648"/>
              <a:ext cx="11304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L3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（</a:t>
              </a:r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4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维）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125875B-5CC5-48FA-9350-DCE7B215F153}"/>
                </a:ext>
              </a:extLst>
            </p:cNvPr>
            <p:cNvSpPr txBox="1"/>
            <p:nvPr/>
          </p:nvSpPr>
          <p:spPr>
            <a:xfrm>
              <a:off x="7428876" y="5525647"/>
              <a:ext cx="12330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L4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：输出层</a:t>
              </a:r>
              <a:endPara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（</a:t>
              </a:r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1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维）</a:t>
              </a:r>
            </a:p>
          </p:txBody>
        </p:sp>
        <p:cxnSp>
          <p:nvCxnSpPr>
            <p:cNvPr id="40" name="直接箭头连接符 39">
              <a:extLst/>
            </p:cNvPr>
            <p:cNvCxnSpPr>
              <a:cxnSpLocks/>
              <a:stCxn id="4" idx="6"/>
              <a:endCxn id="11" idx="2"/>
            </p:cNvCxnSpPr>
            <p:nvPr/>
          </p:nvCxnSpPr>
          <p:spPr>
            <a:xfrm flipV="1">
              <a:off x="2191092" y="2390236"/>
              <a:ext cx="1543374" cy="12254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/>
            </p:cNvPr>
            <p:cNvCxnSpPr>
              <a:cxnSpLocks/>
              <a:stCxn id="5" idx="6"/>
              <a:endCxn id="11" idx="2"/>
            </p:cNvCxnSpPr>
            <p:nvPr/>
          </p:nvCxnSpPr>
          <p:spPr>
            <a:xfrm flipV="1">
              <a:off x="2201131" y="2390236"/>
              <a:ext cx="1533335" cy="19938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/>
            </p:cNvPr>
            <p:cNvCxnSpPr>
              <a:cxnSpLocks/>
              <a:stCxn id="9" idx="6"/>
              <a:endCxn id="12" idx="2"/>
            </p:cNvCxnSpPr>
            <p:nvPr/>
          </p:nvCxnSpPr>
          <p:spPr>
            <a:xfrm>
              <a:off x="2191091" y="2847310"/>
              <a:ext cx="1553414" cy="311314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/>
            </p:cNvPr>
            <p:cNvCxnSpPr>
              <a:cxnSpLocks/>
              <a:stCxn id="4" idx="6"/>
              <a:endCxn id="12" idx="2"/>
            </p:cNvCxnSpPr>
            <p:nvPr/>
          </p:nvCxnSpPr>
          <p:spPr>
            <a:xfrm flipV="1">
              <a:off x="2191092" y="3158624"/>
              <a:ext cx="1553413" cy="457074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/>
            </p:cNvPr>
            <p:cNvCxnSpPr>
              <a:cxnSpLocks/>
              <a:stCxn id="5" idx="6"/>
              <a:endCxn id="12" idx="2"/>
            </p:cNvCxnSpPr>
            <p:nvPr/>
          </p:nvCxnSpPr>
          <p:spPr>
            <a:xfrm flipV="1">
              <a:off x="2201131" y="3158624"/>
              <a:ext cx="1543374" cy="1225462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/>
            </p:cNvPr>
            <p:cNvCxnSpPr>
              <a:cxnSpLocks/>
              <a:stCxn id="9" idx="6"/>
              <a:endCxn id="14" idx="2"/>
            </p:cNvCxnSpPr>
            <p:nvPr/>
          </p:nvCxnSpPr>
          <p:spPr>
            <a:xfrm>
              <a:off x="2191091" y="2847310"/>
              <a:ext cx="1543375" cy="1094394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/>
            </p:cNvPr>
            <p:cNvCxnSpPr>
              <a:cxnSpLocks/>
              <a:stCxn id="5" idx="6"/>
              <a:endCxn id="14" idx="2"/>
            </p:cNvCxnSpPr>
            <p:nvPr/>
          </p:nvCxnSpPr>
          <p:spPr>
            <a:xfrm flipV="1">
              <a:off x="2201131" y="3941704"/>
              <a:ext cx="1533335" cy="44238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直接箭头连接符 87">
              <a:extLst/>
            </p:cNvPr>
            <p:cNvCxnSpPr>
              <a:cxnSpLocks/>
              <a:stCxn id="4" idx="6"/>
              <a:endCxn id="14" idx="2"/>
            </p:cNvCxnSpPr>
            <p:nvPr/>
          </p:nvCxnSpPr>
          <p:spPr>
            <a:xfrm>
              <a:off x="2191092" y="3615698"/>
              <a:ext cx="1543374" cy="326006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9" name="直接箭头连接符 98">
              <a:extLst/>
            </p:cNvPr>
            <p:cNvCxnSpPr>
              <a:cxnSpLocks/>
              <a:stCxn id="9" idx="6"/>
              <a:endCxn id="13" idx="2"/>
            </p:cNvCxnSpPr>
            <p:nvPr/>
          </p:nvCxnSpPr>
          <p:spPr>
            <a:xfrm>
              <a:off x="2191091" y="2847310"/>
              <a:ext cx="1553414" cy="186278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5" name="直接箭头连接符 104">
              <a:extLst/>
            </p:cNvPr>
            <p:cNvCxnSpPr>
              <a:cxnSpLocks/>
              <a:stCxn id="5" idx="6"/>
              <a:endCxn id="13" idx="2"/>
            </p:cNvCxnSpPr>
            <p:nvPr/>
          </p:nvCxnSpPr>
          <p:spPr>
            <a:xfrm>
              <a:off x="2201131" y="4384086"/>
              <a:ext cx="1543374" cy="32600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直接箭头连接符 105">
              <a:extLst/>
            </p:cNvPr>
            <p:cNvCxnSpPr>
              <a:cxnSpLocks/>
              <a:stCxn id="4" idx="6"/>
              <a:endCxn id="13" idx="2"/>
            </p:cNvCxnSpPr>
            <p:nvPr/>
          </p:nvCxnSpPr>
          <p:spPr>
            <a:xfrm>
              <a:off x="2191092" y="3615698"/>
              <a:ext cx="1553413" cy="109439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8" name="直接箭头连接符 117">
              <a:extLst/>
            </p:cNvPr>
            <p:cNvCxnSpPr>
              <a:cxnSpLocks/>
              <a:stCxn id="13" idx="6"/>
              <a:endCxn id="16" idx="2"/>
            </p:cNvCxnSpPr>
            <p:nvPr/>
          </p:nvCxnSpPr>
          <p:spPr>
            <a:xfrm flipV="1">
              <a:off x="4374182" y="2401174"/>
              <a:ext cx="1341845" cy="23089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/>
            </p:cNvPr>
            <p:cNvCxnSpPr>
              <a:cxnSpLocks/>
              <a:stCxn id="14" idx="6"/>
              <a:endCxn id="16" idx="2"/>
            </p:cNvCxnSpPr>
            <p:nvPr/>
          </p:nvCxnSpPr>
          <p:spPr>
            <a:xfrm flipV="1">
              <a:off x="4364143" y="2401174"/>
              <a:ext cx="1351884" cy="15405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/>
            </p:cNvPr>
            <p:cNvCxnSpPr>
              <a:cxnSpLocks/>
              <a:stCxn id="12" idx="6"/>
              <a:endCxn id="16" idx="2"/>
            </p:cNvCxnSpPr>
            <p:nvPr/>
          </p:nvCxnSpPr>
          <p:spPr>
            <a:xfrm flipV="1">
              <a:off x="4374182" y="2401174"/>
              <a:ext cx="1341845" cy="7574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直接箭头连接符 126">
              <a:extLst/>
            </p:cNvPr>
            <p:cNvCxnSpPr>
              <a:cxnSpLocks/>
              <a:stCxn id="11" idx="6"/>
              <a:endCxn id="17" idx="2"/>
            </p:cNvCxnSpPr>
            <p:nvPr/>
          </p:nvCxnSpPr>
          <p:spPr>
            <a:xfrm>
              <a:off x="4364143" y="2390236"/>
              <a:ext cx="1351884" cy="233079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直接箭头连接符 127">
              <a:extLst/>
            </p:cNvPr>
            <p:cNvCxnSpPr>
              <a:cxnSpLocks/>
              <a:stCxn id="12" idx="6"/>
              <a:endCxn id="17" idx="2"/>
            </p:cNvCxnSpPr>
            <p:nvPr/>
          </p:nvCxnSpPr>
          <p:spPr>
            <a:xfrm>
              <a:off x="4374182" y="3158624"/>
              <a:ext cx="1341845" cy="156240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直接箭头连接符 128">
              <a:extLst/>
            </p:cNvPr>
            <p:cNvCxnSpPr>
              <a:cxnSpLocks/>
              <a:stCxn id="14" idx="6"/>
              <a:endCxn id="17" idx="2"/>
            </p:cNvCxnSpPr>
            <p:nvPr/>
          </p:nvCxnSpPr>
          <p:spPr>
            <a:xfrm>
              <a:off x="4364143" y="3941704"/>
              <a:ext cx="1351884" cy="77932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直接箭头连接符 129">
              <a:extLst/>
            </p:cNvPr>
            <p:cNvCxnSpPr>
              <a:cxnSpLocks/>
              <a:stCxn id="13" idx="6"/>
              <a:endCxn id="17" idx="2"/>
            </p:cNvCxnSpPr>
            <p:nvPr/>
          </p:nvCxnSpPr>
          <p:spPr>
            <a:xfrm>
              <a:off x="4374182" y="4710092"/>
              <a:ext cx="1341845" cy="1093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0" name="直接箭头连接符 139">
              <a:extLst/>
            </p:cNvPr>
            <p:cNvCxnSpPr>
              <a:cxnSpLocks/>
              <a:stCxn id="16" idx="6"/>
              <a:endCxn id="24" idx="2"/>
            </p:cNvCxnSpPr>
            <p:nvPr/>
          </p:nvCxnSpPr>
          <p:spPr>
            <a:xfrm>
              <a:off x="6345704" y="2401174"/>
              <a:ext cx="1389866" cy="1150025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4" name="直接箭头连接符 153">
              <a:extLst/>
            </p:cNvPr>
            <p:cNvCxnSpPr>
              <a:cxnSpLocks/>
              <a:stCxn id="17" idx="6"/>
              <a:endCxn id="24" idx="2"/>
            </p:cNvCxnSpPr>
            <p:nvPr/>
          </p:nvCxnSpPr>
          <p:spPr>
            <a:xfrm flipV="1">
              <a:off x="6345704" y="3551199"/>
              <a:ext cx="1389866" cy="11698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4" name="椭圆 183">
                  <a:extLst/>
                </p:cNvPr>
                <p:cNvSpPr/>
                <p:nvPr/>
              </p:nvSpPr>
              <p:spPr>
                <a:xfrm>
                  <a:off x="1558675" y="1766756"/>
                  <a:ext cx="629677" cy="629677"/>
                </a:xfrm>
                <a:prstGeom prst="ellipse">
                  <a:avLst/>
                </a:prstGeom>
                <a:ln w="19050">
                  <a:prstDash val="dash"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84" name="椭圆 183">
                  <a:extLst/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8675" y="1766756"/>
                  <a:ext cx="629677" cy="629677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prstDash val="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5" name="直接箭头连接符 184">
              <a:extLst/>
            </p:cNvPr>
            <p:cNvCxnSpPr>
              <a:cxnSpLocks/>
              <a:stCxn id="184" idx="6"/>
              <a:endCxn id="11" idx="2"/>
            </p:cNvCxnSpPr>
            <p:nvPr/>
          </p:nvCxnSpPr>
          <p:spPr>
            <a:xfrm>
              <a:off x="2188352" y="2081595"/>
              <a:ext cx="1546114" cy="308641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8" name="直接箭头连接符 187">
              <a:extLst/>
            </p:cNvPr>
            <p:cNvCxnSpPr>
              <a:cxnSpLocks/>
              <a:stCxn id="184" idx="6"/>
              <a:endCxn id="13" idx="2"/>
            </p:cNvCxnSpPr>
            <p:nvPr/>
          </p:nvCxnSpPr>
          <p:spPr>
            <a:xfrm>
              <a:off x="2188352" y="2081595"/>
              <a:ext cx="1556153" cy="2628497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9" name="直接箭头连接符 188">
              <a:extLst/>
            </p:cNvPr>
            <p:cNvCxnSpPr>
              <a:cxnSpLocks/>
              <a:stCxn id="184" idx="6"/>
              <a:endCxn id="14" idx="2"/>
            </p:cNvCxnSpPr>
            <p:nvPr/>
          </p:nvCxnSpPr>
          <p:spPr>
            <a:xfrm>
              <a:off x="2188352" y="2081595"/>
              <a:ext cx="1546114" cy="1860109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0" name="直接箭头连接符 189">
              <a:extLst/>
            </p:cNvPr>
            <p:cNvCxnSpPr>
              <a:cxnSpLocks/>
              <a:stCxn id="184" idx="6"/>
              <a:endCxn id="12" idx="2"/>
            </p:cNvCxnSpPr>
            <p:nvPr/>
          </p:nvCxnSpPr>
          <p:spPr>
            <a:xfrm>
              <a:off x="2188352" y="2081595"/>
              <a:ext cx="1556153" cy="1077029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7" name="椭圆 196">
                  <a:extLst/>
                </p:cNvPr>
                <p:cNvSpPr/>
                <p:nvPr/>
              </p:nvSpPr>
              <p:spPr>
                <a:xfrm>
                  <a:off x="3729447" y="1301664"/>
                  <a:ext cx="629677" cy="629677"/>
                </a:xfrm>
                <a:prstGeom prst="ellipse">
                  <a:avLst/>
                </a:prstGeom>
                <a:ln w="19050">
                  <a:prstDash val="dash"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97" name="椭圆 196">
                  <a:extLst/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9447" y="1301664"/>
                  <a:ext cx="629677" cy="629677"/>
                </a:xfrm>
                <a:prstGeom prst="ellipse">
                  <a:avLst/>
                </a:prstGeom>
                <a:blipFill>
                  <a:blip r:embed="rId14"/>
                  <a:stretch>
                    <a:fillRect l="-1887"/>
                  </a:stretch>
                </a:blipFill>
                <a:ln w="19050">
                  <a:prstDash val="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8" name="直接箭头连接符 197">
              <a:extLst/>
            </p:cNvPr>
            <p:cNvCxnSpPr>
              <a:cxnSpLocks/>
              <a:stCxn id="197" idx="6"/>
              <a:endCxn id="16" idx="2"/>
            </p:cNvCxnSpPr>
            <p:nvPr/>
          </p:nvCxnSpPr>
          <p:spPr>
            <a:xfrm>
              <a:off x="4359124" y="1616503"/>
              <a:ext cx="1356903" cy="784671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1" name="直接箭头连接符 200">
              <a:extLst/>
            </p:cNvPr>
            <p:cNvCxnSpPr>
              <a:cxnSpLocks/>
              <a:stCxn id="197" idx="6"/>
              <a:endCxn id="17" idx="2"/>
            </p:cNvCxnSpPr>
            <p:nvPr/>
          </p:nvCxnSpPr>
          <p:spPr>
            <a:xfrm>
              <a:off x="4359124" y="1616503"/>
              <a:ext cx="1356903" cy="3104527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4" name="椭圆 203">
                  <a:extLst/>
                </p:cNvPr>
                <p:cNvSpPr/>
                <p:nvPr/>
              </p:nvSpPr>
              <p:spPr>
                <a:xfrm>
                  <a:off x="5722325" y="1312602"/>
                  <a:ext cx="629677" cy="629677"/>
                </a:xfrm>
                <a:prstGeom prst="ellipse">
                  <a:avLst/>
                </a:prstGeom>
                <a:ln w="19050">
                  <a:prstDash val="dash"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04" name="椭圆 203">
                  <a:extLst/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2325" y="1312602"/>
                  <a:ext cx="629677" cy="629677"/>
                </a:xfrm>
                <a:prstGeom prst="ellipse">
                  <a:avLst/>
                </a:prstGeom>
                <a:blipFill>
                  <a:blip r:embed="rId15"/>
                  <a:stretch>
                    <a:fillRect l="-1887"/>
                  </a:stretch>
                </a:blipFill>
                <a:ln w="19050">
                  <a:prstDash val="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8" name="直接箭头连接符 207">
              <a:extLst/>
            </p:cNvPr>
            <p:cNvCxnSpPr>
              <a:cxnSpLocks/>
              <a:stCxn id="204" idx="6"/>
              <a:endCxn id="24" idx="2"/>
            </p:cNvCxnSpPr>
            <p:nvPr/>
          </p:nvCxnSpPr>
          <p:spPr>
            <a:xfrm>
              <a:off x="6352002" y="1627441"/>
              <a:ext cx="1383568" cy="1923758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26" name="圆角矩形 225"/>
            <p:cNvSpPr/>
            <p:nvPr/>
          </p:nvSpPr>
          <p:spPr>
            <a:xfrm>
              <a:off x="1485207" y="1706020"/>
              <a:ext cx="798022" cy="3081252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圆角矩形 226"/>
            <p:cNvSpPr/>
            <p:nvPr/>
          </p:nvSpPr>
          <p:spPr>
            <a:xfrm>
              <a:off x="3650006" y="1195643"/>
              <a:ext cx="798022" cy="3933009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圆角矩形 228"/>
            <p:cNvSpPr/>
            <p:nvPr/>
          </p:nvSpPr>
          <p:spPr>
            <a:xfrm>
              <a:off x="5648193" y="1206581"/>
              <a:ext cx="798022" cy="3933009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圆角矩形 229"/>
            <p:cNvSpPr/>
            <p:nvPr/>
          </p:nvSpPr>
          <p:spPr>
            <a:xfrm>
              <a:off x="7646380" y="3104113"/>
              <a:ext cx="798022" cy="885943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1" name="文本框 230"/>
                <p:cNvSpPr txBox="1"/>
                <p:nvPr/>
              </p:nvSpPr>
              <p:spPr>
                <a:xfrm>
                  <a:off x="4762026" y="1660116"/>
                  <a:ext cx="606896" cy="2991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>
            <p:sp>
              <p:nvSpPr>
                <p:cNvPr id="231" name="文本框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2026" y="1660116"/>
                  <a:ext cx="606896" cy="29912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4" name="文本框 233"/>
                <p:cNvSpPr txBox="1"/>
                <p:nvPr/>
              </p:nvSpPr>
              <p:spPr>
                <a:xfrm>
                  <a:off x="2461605" y="1843890"/>
                  <a:ext cx="606896" cy="2991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>
            <p:sp>
              <p:nvSpPr>
                <p:cNvPr id="234" name="文本框 2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605" y="1843890"/>
                  <a:ext cx="606896" cy="29912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5" name="文本框 234"/>
                <p:cNvSpPr txBox="1"/>
                <p:nvPr/>
              </p:nvSpPr>
              <p:spPr>
                <a:xfrm>
                  <a:off x="2576217" y="4541491"/>
                  <a:ext cx="606833" cy="2991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>
            <p:sp>
              <p:nvSpPr>
                <p:cNvPr id="235" name="文本框 2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6217" y="4541491"/>
                  <a:ext cx="606833" cy="29912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7" name="文本框 236"/>
                <p:cNvSpPr txBox="1"/>
                <p:nvPr/>
              </p:nvSpPr>
              <p:spPr>
                <a:xfrm>
                  <a:off x="4762026" y="4706262"/>
                  <a:ext cx="606833" cy="2991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44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>
            <p:sp>
              <p:nvSpPr>
                <p:cNvPr id="237" name="文本框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2026" y="4706262"/>
                  <a:ext cx="606833" cy="29912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8" name="文本框 237"/>
                <p:cNvSpPr txBox="1"/>
                <p:nvPr/>
              </p:nvSpPr>
              <p:spPr>
                <a:xfrm>
                  <a:off x="6799537" y="2143011"/>
                  <a:ext cx="606896" cy="2991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>
            <p:sp>
              <p:nvSpPr>
                <p:cNvPr id="238" name="文本框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9537" y="2143011"/>
                  <a:ext cx="606896" cy="2991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5" name="椭圆 244">
                  <a:extLst/>
                </p:cNvPr>
                <p:cNvSpPr/>
                <p:nvPr/>
              </p:nvSpPr>
              <p:spPr>
                <a:xfrm>
                  <a:off x="5719176" y="2854722"/>
                  <a:ext cx="629677" cy="62967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45" name="椭圆 244">
                  <a:extLst/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9176" y="2854722"/>
                  <a:ext cx="629677" cy="629677"/>
                </a:xfrm>
                <a:prstGeom prst="ellipse">
                  <a:avLst/>
                </a:prstGeom>
                <a:blipFill>
                  <a:blip r:embed="rId21"/>
                  <a:stretch>
                    <a:fillRect l="-1887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6" name="椭圆 245">
                  <a:extLst/>
                </p:cNvPr>
                <p:cNvSpPr/>
                <p:nvPr/>
              </p:nvSpPr>
              <p:spPr>
                <a:xfrm>
                  <a:off x="5733645" y="3620700"/>
                  <a:ext cx="629677" cy="62967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46" name="椭圆 245">
                  <a:extLst/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645" y="3620700"/>
                  <a:ext cx="629677" cy="629677"/>
                </a:xfrm>
                <a:prstGeom prst="ellipse">
                  <a:avLst/>
                </a:prstGeom>
                <a:blipFill>
                  <a:blip r:embed="rId22"/>
                  <a:stretch>
                    <a:fillRect l="-1887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2" name="直接箭头连接符 261">
              <a:extLst/>
            </p:cNvPr>
            <p:cNvCxnSpPr>
              <a:cxnSpLocks/>
              <a:stCxn id="245" idx="6"/>
              <a:endCxn id="24" idx="2"/>
            </p:cNvCxnSpPr>
            <p:nvPr/>
          </p:nvCxnSpPr>
          <p:spPr>
            <a:xfrm>
              <a:off x="6348853" y="3169561"/>
              <a:ext cx="1386717" cy="3816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5" name="直接箭头连接符 264">
              <a:extLst/>
            </p:cNvPr>
            <p:cNvCxnSpPr>
              <a:cxnSpLocks/>
              <a:stCxn id="246" idx="6"/>
              <a:endCxn id="24" idx="2"/>
            </p:cNvCxnSpPr>
            <p:nvPr/>
          </p:nvCxnSpPr>
          <p:spPr>
            <a:xfrm flipV="1">
              <a:off x="6363322" y="3551199"/>
              <a:ext cx="1372248" cy="38434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8" name="直接箭头连接符 267">
              <a:extLst/>
            </p:cNvPr>
            <p:cNvCxnSpPr>
              <a:cxnSpLocks/>
              <a:stCxn id="197" idx="6"/>
              <a:endCxn id="246" idx="2"/>
            </p:cNvCxnSpPr>
            <p:nvPr/>
          </p:nvCxnSpPr>
          <p:spPr>
            <a:xfrm>
              <a:off x="4359124" y="1616503"/>
              <a:ext cx="1374521" cy="2319036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9" name="直接箭头连接符 268">
              <a:extLst/>
            </p:cNvPr>
            <p:cNvCxnSpPr>
              <a:cxnSpLocks/>
              <a:stCxn id="197" idx="6"/>
              <a:endCxn id="245" idx="2"/>
            </p:cNvCxnSpPr>
            <p:nvPr/>
          </p:nvCxnSpPr>
          <p:spPr>
            <a:xfrm>
              <a:off x="4359124" y="1616503"/>
              <a:ext cx="1360052" cy="1553058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6" name="文本框 95"/>
                <p:cNvSpPr txBox="1"/>
                <p:nvPr/>
              </p:nvSpPr>
              <p:spPr>
                <a:xfrm>
                  <a:off x="6916192" y="4038726"/>
                  <a:ext cx="606897" cy="2991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>
            <p:sp>
              <p:nvSpPr>
                <p:cNvPr id="96" name="文本框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6192" y="4038726"/>
                  <a:ext cx="606897" cy="2991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直接箭头连接符 97">
              <a:extLst/>
            </p:cNvPr>
            <p:cNvCxnSpPr>
              <a:cxnSpLocks/>
              <a:stCxn id="11" idx="6"/>
              <a:endCxn id="245" idx="2"/>
            </p:cNvCxnSpPr>
            <p:nvPr/>
          </p:nvCxnSpPr>
          <p:spPr>
            <a:xfrm>
              <a:off x="4364143" y="2390236"/>
              <a:ext cx="1355033" cy="77932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/>
            </p:cNvPr>
            <p:cNvCxnSpPr>
              <a:cxnSpLocks/>
              <a:stCxn id="14" idx="6"/>
              <a:endCxn id="245" idx="2"/>
            </p:cNvCxnSpPr>
            <p:nvPr/>
          </p:nvCxnSpPr>
          <p:spPr>
            <a:xfrm flipV="1">
              <a:off x="4364143" y="3169561"/>
              <a:ext cx="1355033" cy="77214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/>
            </p:cNvPr>
            <p:cNvCxnSpPr>
              <a:cxnSpLocks/>
              <a:stCxn id="12" idx="6"/>
              <a:endCxn id="245" idx="2"/>
            </p:cNvCxnSpPr>
            <p:nvPr/>
          </p:nvCxnSpPr>
          <p:spPr>
            <a:xfrm>
              <a:off x="4374182" y="3158624"/>
              <a:ext cx="1344994" cy="1093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7" name="直接箭头连接符 106">
              <a:extLst/>
            </p:cNvPr>
            <p:cNvCxnSpPr>
              <a:cxnSpLocks/>
              <a:stCxn id="13" idx="6"/>
              <a:endCxn id="245" idx="2"/>
            </p:cNvCxnSpPr>
            <p:nvPr/>
          </p:nvCxnSpPr>
          <p:spPr>
            <a:xfrm flipV="1">
              <a:off x="4374182" y="3169561"/>
              <a:ext cx="1344994" cy="154053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/>
            </p:cNvPr>
            <p:cNvCxnSpPr>
              <a:cxnSpLocks/>
              <a:stCxn id="13" idx="6"/>
              <a:endCxn id="246" idx="2"/>
            </p:cNvCxnSpPr>
            <p:nvPr/>
          </p:nvCxnSpPr>
          <p:spPr>
            <a:xfrm flipV="1">
              <a:off x="4374182" y="3935539"/>
              <a:ext cx="1359463" cy="774553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1" name="直接箭头连接符 110">
              <a:extLst/>
            </p:cNvPr>
            <p:cNvCxnSpPr>
              <a:cxnSpLocks/>
              <a:stCxn id="14" idx="6"/>
              <a:endCxn id="246" idx="2"/>
            </p:cNvCxnSpPr>
            <p:nvPr/>
          </p:nvCxnSpPr>
          <p:spPr>
            <a:xfrm flipV="1">
              <a:off x="4364143" y="3935539"/>
              <a:ext cx="1369502" cy="6165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2" name="直接箭头连接符 111">
              <a:extLst/>
            </p:cNvPr>
            <p:cNvCxnSpPr>
              <a:cxnSpLocks/>
              <a:stCxn id="12" idx="6"/>
              <a:endCxn id="246" idx="2"/>
            </p:cNvCxnSpPr>
            <p:nvPr/>
          </p:nvCxnSpPr>
          <p:spPr>
            <a:xfrm>
              <a:off x="4374182" y="3158624"/>
              <a:ext cx="1359463" cy="776915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3" name="直接箭头连接符 112">
              <a:extLst/>
            </p:cNvPr>
            <p:cNvCxnSpPr>
              <a:cxnSpLocks/>
              <a:stCxn id="11" idx="6"/>
              <a:endCxn id="246" idx="2"/>
            </p:cNvCxnSpPr>
            <p:nvPr/>
          </p:nvCxnSpPr>
          <p:spPr>
            <a:xfrm>
              <a:off x="4364143" y="2390236"/>
              <a:ext cx="1369502" cy="1545303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4001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组合 293"/>
          <p:cNvGrpSpPr/>
          <p:nvPr/>
        </p:nvGrpSpPr>
        <p:grpSpPr>
          <a:xfrm>
            <a:off x="1216407" y="155170"/>
            <a:ext cx="10104529" cy="6430901"/>
            <a:chOff x="1216407" y="155170"/>
            <a:chExt cx="10104529" cy="6430901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2889513-EC9E-477F-9F3D-42850493D2FF}"/>
                </a:ext>
              </a:extLst>
            </p:cNvPr>
            <p:cNvSpPr txBox="1"/>
            <p:nvPr/>
          </p:nvSpPr>
          <p:spPr>
            <a:xfrm>
              <a:off x="1216407" y="6026919"/>
              <a:ext cx="1327416" cy="559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L1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（</a:t>
              </a:r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100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维）</a:t>
              </a:r>
              <a:endPara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输入层</a:t>
              </a:r>
              <a:endPara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椭圆 3">
                  <a:extLst>
                    <a:ext uri="{FF2B5EF4-FFF2-40B4-BE49-F238E27FC236}">
                      <a16:creationId xmlns:a16="http://schemas.microsoft.com/office/drawing/2014/main" id="{D0B62F09-24B3-46E4-BD95-873F0F398FEF}"/>
                    </a:ext>
                  </a:extLst>
                </p:cNvPr>
                <p:cNvSpPr/>
                <p:nvPr/>
              </p:nvSpPr>
              <p:spPr>
                <a:xfrm>
                  <a:off x="1559295" y="1680130"/>
                  <a:ext cx="625808" cy="60208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" name="椭圆 3">
                  <a:extLst>
                    <a:ext uri="{FF2B5EF4-FFF2-40B4-BE49-F238E27FC236}">
                      <a16:creationId xmlns:a16="http://schemas.microsoft.com/office/drawing/2014/main" id="{D0B62F09-24B3-46E4-BD95-873F0F398F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9295" y="1680130"/>
                  <a:ext cx="625808" cy="60208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3C8D548A-C44D-4688-83B9-9753F9D85F2D}"/>
                    </a:ext>
                  </a:extLst>
                </p:cNvPr>
                <p:cNvSpPr/>
                <p:nvPr/>
              </p:nvSpPr>
              <p:spPr>
                <a:xfrm>
                  <a:off x="1569273" y="2414851"/>
                  <a:ext cx="625808" cy="60208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3C8D548A-C44D-4688-83B9-9753F9D85F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9273" y="2414851"/>
                  <a:ext cx="625808" cy="60208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椭圆 5">
                  <a:extLst>
                    <a:ext uri="{FF2B5EF4-FFF2-40B4-BE49-F238E27FC236}">
                      <a16:creationId xmlns:a16="http://schemas.microsoft.com/office/drawing/2014/main" id="{692BA9B7-DBA1-4B03-8017-9CCFD79C9200}"/>
                    </a:ext>
                  </a:extLst>
                </p:cNvPr>
                <p:cNvSpPr/>
                <p:nvPr/>
              </p:nvSpPr>
              <p:spPr>
                <a:xfrm>
                  <a:off x="1569273" y="4619011"/>
                  <a:ext cx="625808" cy="60208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99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" name="椭圆 5">
                  <a:extLst>
                    <a:ext uri="{FF2B5EF4-FFF2-40B4-BE49-F238E27FC236}">
                      <a16:creationId xmlns:a16="http://schemas.microsoft.com/office/drawing/2014/main" id="{692BA9B7-DBA1-4B03-8017-9CCFD79C92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9273" y="4619011"/>
                  <a:ext cx="625808" cy="60208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9B1B1EA1-194D-4285-B89D-A71A59B17781}"/>
                    </a:ext>
                  </a:extLst>
                </p:cNvPr>
                <p:cNvSpPr/>
                <p:nvPr/>
              </p:nvSpPr>
              <p:spPr>
                <a:xfrm>
                  <a:off x="1556573" y="5353732"/>
                  <a:ext cx="625808" cy="60208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9B1B1EA1-194D-4285-B89D-A71A59B177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573" y="5353732"/>
                  <a:ext cx="625808" cy="60208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2F79685D-5E83-4F77-97B4-038A0E1AA0CC}"/>
                    </a:ext>
                  </a:extLst>
                </p:cNvPr>
                <p:cNvSpPr/>
                <p:nvPr/>
              </p:nvSpPr>
              <p:spPr>
                <a:xfrm>
                  <a:off x="1559295" y="3884291"/>
                  <a:ext cx="625808" cy="60208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98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2F79685D-5E83-4F77-97B4-038A0E1AA0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9295" y="3884291"/>
                  <a:ext cx="625808" cy="60208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A9A6ABCE-8F99-4B94-9352-F1858D5D0BF2}"/>
                    </a:ext>
                  </a:extLst>
                </p:cNvPr>
                <p:cNvSpPr/>
                <p:nvPr/>
              </p:nvSpPr>
              <p:spPr>
                <a:xfrm>
                  <a:off x="1559294" y="945410"/>
                  <a:ext cx="625808" cy="60208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A9A6ABCE-8F99-4B94-9352-F1858D5D0B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9294" y="945410"/>
                  <a:ext cx="625808" cy="602087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B1C3650E-72C8-4DA1-B8CE-5802BAAE0607}"/>
                    </a:ext>
                  </a:extLst>
                </p:cNvPr>
                <p:cNvSpPr txBox="1"/>
                <p:nvPr/>
              </p:nvSpPr>
              <p:spPr>
                <a:xfrm>
                  <a:off x="1663004" y="3199433"/>
                  <a:ext cx="318949" cy="3531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⋮</m:t>
                        </m:r>
                      </m:oMath>
                    </m:oMathPara>
                  </a14:m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B1C3650E-72C8-4DA1-B8CE-5802BAAE06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3004" y="3199433"/>
                  <a:ext cx="318949" cy="35314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9491EB98-F89B-4B44-AEC0-E5CD72B75861}"/>
                    </a:ext>
                  </a:extLst>
                </p:cNvPr>
                <p:cNvSpPr/>
                <p:nvPr/>
              </p:nvSpPr>
              <p:spPr>
                <a:xfrm>
                  <a:off x="3326977" y="1685241"/>
                  <a:ext cx="625808" cy="60208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9491EB98-F89B-4B44-AEC0-E5CD72B758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6977" y="1685241"/>
                  <a:ext cx="625808" cy="602087"/>
                </a:xfrm>
                <a:prstGeom prst="ellipse">
                  <a:avLst/>
                </a:prstGeom>
                <a:blipFill>
                  <a:blip r:embed="rId10"/>
                  <a:stretch>
                    <a:fillRect l="-1905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45935971-98AE-480F-98EE-749716F48177}"/>
                    </a:ext>
                  </a:extLst>
                </p:cNvPr>
                <p:cNvSpPr/>
                <p:nvPr/>
              </p:nvSpPr>
              <p:spPr>
                <a:xfrm>
                  <a:off x="3336954" y="2419961"/>
                  <a:ext cx="625808" cy="60208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45935971-98AE-480F-98EE-749716F481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6954" y="2419961"/>
                  <a:ext cx="625808" cy="602087"/>
                </a:xfrm>
                <a:prstGeom prst="ellipse">
                  <a:avLst/>
                </a:prstGeom>
                <a:blipFill>
                  <a:blip r:embed="rId11"/>
                  <a:stretch>
                    <a:fillRect l="-1887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03DBE21B-2CDA-42F3-A189-30B0C1C4C2CB}"/>
                    </a:ext>
                  </a:extLst>
                </p:cNvPr>
                <p:cNvSpPr/>
                <p:nvPr/>
              </p:nvSpPr>
              <p:spPr>
                <a:xfrm>
                  <a:off x="3336954" y="4624122"/>
                  <a:ext cx="625808" cy="60208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03DBE21B-2CDA-42F3-A189-30B0C1C4C2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6954" y="4624122"/>
                  <a:ext cx="625808" cy="602087"/>
                </a:xfrm>
                <a:prstGeom prst="ellipse">
                  <a:avLst/>
                </a:prstGeom>
                <a:blipFill>
                  <a:blip r:embed="rId12"/>
                  <a:stretch>
                    <a:fillRect l="-9434" r="-1887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35353AC8-500B-4252-9F52-09B81B75916D}"/>
                    </a:ext>
                  </a:extLst>
                </p:cNvPr>
                <p:cNvSpPr/>
                <p:nvPr/>
              </p:nvSpPr>
              <p:spPr>
                <a:xfrm>
                  <a:off x="3326977" y="3889402"/>
                  <a:ext cx="625808" cy="60208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49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35353AC8-500B-4252-9F52-09B81B7591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6977" y="3889402"/>
                  <a:ext cx="625808" cy="602087"/>
                </a:xfrm>
                <a:prstGeom prst="ellipse">
                  <a:avLst/>
                </a:prstGeom>
                <a:blipFill>
                  <a:blip r:embed="rId13"/>
                  <a:stretch>
                    <a:fillRect l="-9524" r="-1905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E7BE5D92-7D20-4EF7-90D3-C6544B8ABE60}"/>
                    </a:ext>
                  </a:extLst>
                </p:cNvPr>
                <p:cNvSpPr txBox="1"/>
                <p:nvPr/>
              </p:nvSpPr>
              <p:spPr>
                <a:xfrm>
                  <a:off x="3430685" y="3204544"/>
                  <a:ext cx="318950" cy="3531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⋮</m:t>
                        </m:r>
                      </m:oMath>
                    </m:oMathPara>
                  </a14:m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E7BE5D92-7D20-4EF7-90D3-C6544B8ABE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0685" y="3204544"/>
                  <a:ext cx="318950" cy="35314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594643AC-EA3E-4043-9605-EC24804F8023}"/>
                    </a:ext>
                  </a:extLst>
                </p:cNvPr>
                <p:cNvSpPr/>
                <p:nvPr/>
              </p:nvSpPr>
              <p:spPr>
                <a:xfrm>
                  <a:off x="5114612" y="2414851"/>
                  <a:ext cx="625808" cy="60208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594643AC-EA3E-4043-9605-EC24804F8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4612" y="2414851"/>
                  <a:ext cx="625808" cy="602087"/>
                </a:xfrm>
                <a:prstGeom prst="ellipse">
                  <a:avLst/>
                </a:prstGeom>
                <a:blipFill>
                  <a:blip r:embed="rId15"/>
                  <a:stretch>
                    <a:fillRect l="-1887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04B95AD8-3E0A-4BF6-A4F5-C01D0A16AF1D}"/>
                    </a:ext>
                  </a:extLst>
                </p:cNvPr>
                <p:cNvSpPr/>
                <p:nvPr/>
              </p:nvSpPr>
              <p:spPr>
                <a:xfrm>
                  <a:off x="5104635" y="3884291"/>
                  <a:ext cx="625808" cy="60208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04B95AD8-3E0A-4BF6-A4F5-C01D0A16AF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4635" y="3884291"/>
                  <a:ext cx="625808" cy="602087"/>
                </a:xfrm>
                <a:prstGeom prst="ellipse">
                  <a:avLst/>
                </a:prstGeom>
                <a:blipFill>
                  <a:blip r:embed="rId16"/>
                  <a:stretch>
                    <a:fillRect l="-9434" r="-1887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430D4D2-4574-49AE-BA5C-B0F8749EDC54}"/>
                    </a:ext>
                  </a:extLst>
                </p:cNvPr>
                <p:cNvSpPr txBox="1"/>
                <p:nvPr/>
              </p:nvSpPr>
              <p:spPr>
                <a:xfrm>
                  <a:off x="5208344" y="3199433"/>
                  <a:ext cx="318950" cy="3531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⋮</m:t>
                        </m:r>
                      </m:oMath>
                    </m:oMathPara>
                  </a14:m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430D4D2-4574-49AE-BA5C-B0F8749ED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8344" y="3199433"/>
                  <a:ext cx="318950" cy="35314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84F53A0B-12F6-4AE1-B7D5-A5F98940778E}"/>
                    </a:ext>
                  </a:extLst>
                </p:cNvPr>
                <p:cNvSpPr/>
                <p:nvPr/>
              </p:nvSpPr>
              <p:spPr>
                <a:xfrm>
                  <a:off x="6986003" y="1680130"/>
                  <a:ext cx="625808" cy="60208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84F53A0B-12F6-4AE1-B7D5-A5F9894077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6003" y="1680130"/>
                  <a:ext cx="625808" cy="602087"/>
                </a:xfrm>
                <a:prstGeom prst="ellipse">
                  <a:avLst/>
                </a:prstGeom>
                <a:blipFill>
                  <a:blip r:embed="rId18"/>
                  <a:stretch>
                    <a:fillRect l="-1887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B7CDB1F1-2A32-4812-9F84-E681A0F4C108}"/>
                    </a:ext>
                  </a:extLst>
                </p:cNvPr>
                <p:cNvSpPr/>
                <p:nvPr/>
              </p:nvSpPr>
              <p:spPr>
                <a:xfrm>
                  <a:off x="6995980" y="2414851"/>
                  <a:ext cx="625808" cy="60208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(4)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B7CDB1F1-2A32-4812-9F84-E681A0F4C1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5980" y="2414851"/>
                  <a:ext cx="625808" cy="602087"/>
                </a:xfrm>
                <a:prstGeom prst="ellipse">
                  <a:avLst/>
                </a:prstGeom>
                <a:blipFill>
                  <a:blip r:embed="rId19"/>
                  <a:stretch>
                    <a:fillRect l="-1905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102D27A5-EAFC-45C5-992C-8E8944B49DDB}"/>
                    </a:ext>
                  </a:extLst>
                </p:cNvPr>
                <p:cNvSpPr/>
                <p:nvPr/>
              </p:nvSpPr>
              <p:spPr>
                <a:xfrm>
                  <a:off x="6995980" y="4619011"/>
                  <a:ext cx="625808" cy="60208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(4)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102D27A5-EAFC-45C5-992C-8E8944B49D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5980" y="4619011"/>
                  <a:ext cx="625808" cy="602087"/>
                </a:xfrm>
                <a:prstGeom prst="ellipse">
                  <a:avLst/>
                </a:prstGeom>
                <a:blipFill>
                  <a:blip r:embed="rId20"/>
                  <a:stretch>
                    <a:fillRect l="-9524" r="-1905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80DD9B8D-3C33-4AB4-B403-B8DB864360D0}"/>
                    </a:ext>
                  </a:extLst>
                </p:cNvPr>
                <p:cNvSpPr/>
                <p:nvPr/>
              </p:nvSpPr>
              <p:spPr>
                <a:xfrm>
                  <a:off x="6986003" y="3884291"/>
                  <a:ext cx="625808" cy="60208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49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(4)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80DD9B8D-3C33-4AB4-B403-B8DB864360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6003" y="3884291"/>
                  <a:ext cx="625808" cy="602087"/>
                </a:xfrm>
                <a:prstGeom prst="ellipse">
                  <a:avLst/>
                </a:prstGeom>
                <a:blipFill>
                  <a:blip r:embed="rId21"/>
                  <a:stretch>
                    <a:fillRect l="-9434" r="-943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403946AC-F032-408A-8DD5-C69DD4CF5F86}"/>
                    </a:ext>
                  </a:extLst>
                </p:cNvPr>
                <p:cNvSpPr txBox="1"/>
                <p:nvPr/>
              </p:nvSpPr>
              <p:spPr>
                <a:xfrm>
                  <a:off x="7089711" y="3199433"/>
                  <a:ext cx="318950" cy="3531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⋮</m:t>
                        </m:r>
                      </m:oMath>
                    </m:oMathPara>
                  </a14:m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403946AC-F032-408A-8DD5-C69DD4CF5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711" y="3199433"/>
                  <a:ext cx="318950" cy="35314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F7956298-CBC5-4613-8803-AD900C6C25E8}"/>
                    </a:ext>
                  </a:extLst>
                </p:cNvPr>
                <p:cNvSpPr/>
                <p:nvPr/>
              </p:nvSpPr>
              <p:spPr>
                <a:xfrm>
                  <a:off x="10488357" y="2534659"/>
                  <a:ext cx="625808" cy="60208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F7956298-CBC5-4613-8803-AD900C6C25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8357" y="2534659"/>
                  <a:ext cx="625808" cy="602087"/>
                </a:xfrm>
                <a:prstGeom prst="ellipse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0C94B2AC-5586-4A3D-A189-1D178301C387}"/>
                    </a:ext>
                  </a:extLst>
                </p:cNvPr>
                <p:cNvSpPr/>
                <p:nvPr/>
              </p:nvSpPr>
              <p:spPr>
                <a:xfrm>
                  <a:off x="10478380" y="4004099"/>
                  <a:ext cx="625808" cy="60208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0C94B2AC-5586-4A3D-A189-1D178301C3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8380" y="4004099"/>
                  <a:ext cx="625808" cy="602087"/>
                </a:xfrm>
                <a:prstGeom prst="ellipse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187019E6-553B-456C-A632-F5BFB4F18E40}"/>
                    </a:ext>
                  </a:extLst>
                </p:cNvPr>
                <p:cNvSpPr txBox="1"/>
                <p:nvPr/>
              </p:nvSpPr>
              <p:spPr>
                <a:xfrm>
                  <a:off x="10582089" y="3319241"/>
                  <a:ext cx="318950" cy="3531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⋮</m:t>
                        </m:r>
                      </m:oMath>
                    </m:oMathPara>
                  </a14:m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187019E6-553B-456C-A632-F5BFB4F18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2089" y="3319241"/>
                  <a:ext cx="318950" cy="35314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E488F9A4-3B3A-4889-B737-5F24B8E0A199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2185103" y="1246454"/>
              <a:ext cx="1141874" cy="739831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53B39DA2-5082-4479-A08A-682A5F86AADA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>
              <a:off x="3952785" y="1986285"/>
              <a:ext cx="1161828" cy="729609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F14A77D5-CDF1-44B2-A689-292EC312277B}"/>
                </a:ext>
              </a:extLst>
            </p:cNvPr>
            <p:cNvCxnSpPr>
              <a:cxnSpLocks/>
              <a:stCxn id="17" idx="6"/>
              <a:endCxn id="21" idx="2"/>
            </p:cNvCxnSpPr>
            <p:nvPr/>
          </p:nvCxnSpPr>
          <p:spPr>
            <a:xfrm>
              <a:off x="5730443" y="4185335"/>
              <a:ext cx="1265537" cy="7347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F4EABDDA-D041-4BFC-B6D5-25CCC154AFFE}"/>
                </a:ext>
              </a:extLst>
            </p:cNvPr>
            <p:cNvCxnSpPr>
              <a:cxnSpLocks/>
              <a:stCxn id="19" idx="6"/>
              <a:endCxn id="146" idx="2"/>
            </p:cNvCxnSpPr>
            <p:nvPr/>
          </p:nvCxnSpPr>
          <p:spPr>
            <a:xfrm flipV="1">
              <a:off x="7611811" y="1246454"/>
              <a:ext cx="1126842" cy="73472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54CEC44-76B0-480F-B2D5-AE1A78AB86D0}"/>
                </a:ext>
              </a:extLst>
            </p:cNvPr>
            <p:cNvSpPr txBox="1"/>
            <p:nvPr/>
          </p:nvSpPr>
          <p:spPr>
            <a:xfrm>
              <a:off x="3037130" y="5408051"/>
              <a:ext cx="1225454" cy="323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L2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（</a:t>
              </a:r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50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维）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B619ABA-FBEC-4B29-BB7C-286A2E0629C6}"/>
                </a:ext>
              </a:extLst>
            </p:cNvPr>
            <p:cNvSpPr txBox="1"/>
            <p:nvPr/>
          </p:nvSpPr>
          <p:spPr>
            <a:xfrm>
              <a:off x="4802088" y="4720715"/>
              <a:ext cx="1225454" cy="559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L3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（</a:t>
              </a:r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30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维）</a:t>
              </a:r>
              <a:endPara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新嵌入层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F982E24-0014-4694-9010-27C526C7421C}"/>
                </a:ext>
              </a:extLst>
            </p:cNvPr>
            <p:cNvSpPr txBox="1"/>
            <p:nvPr/>
          </p:nvSpPr>
          <p:spPr>
            <a:xfrm>
              <a:off x="6696156" y="5410016"/>
              <a:ext cx="1225454" cy="323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L4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（</a:t>
              </a:r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50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维）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125875B-5CC5-48FA-9350-DCE7B215F153}"/>
                </a:ext>
              </a:extLst>
            </p:cNvPr>
            <p:cNvSpPr txBox="1"/>
            <p:nvPr/>
          </p:nvSpPr>
          <p:spPr>
            <a:xfrm>
              <a:off x="10190497" y="4904694"/>
              <a:ext cx="11304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L6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（</a:t>
              </a:r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8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维）</a:t>
              </a:r>
              <a:endPara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输出层</a:t>
              </a:r>
              <a:endPara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cxnSp>
          <p:nvCxnSpPr>
            <p:cNvPr id="40" name="直接箭头连接符 39">
              <a:extLst/>
            </p:cNvPr>
            <p:cNvCxnSpPr>
              <a:cxnSpLocks/>
              <a:stCxn id="4" idx="6"/>
              <a:endCxn id="11" idx="2"/>
            </p:cNvCxnSpPr>
            <p:nvPr/>
          </p:nvCxnSpPr>
          <p:spPr>
            <a:xfrm>
              <a:off x="2185104" y="1981174"/>
              <a:ext cx="1141873" cy="511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/>
            </p:cNvPr>
            <p:cNvCxnSpPr>
              <a:cxnSpLocks/>
              <a:stCxn id="8" idx="6"/>
              <a:endCxn id="11" idx="2"/>
            </p:cNvCxnSpPr>
            <p:nvPr/>
          </p:nvCxnSpPr>
          <p:spPr>
            <a:xfrm flipV="1">
              <a:off x="2185104" y="1986285"/>
              <a:ext cx="1141873" cy="219905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/>
            </p:cNvPr>
            <p:cNvCxnSpPr>
              <a:cxnSpLocks/>
              <a:stCxn id="5" idx="6"/>
              <a:endCxn id="11" idx="2"/>
            </p:cNvCxnSpPr>
            <p:nvPr/>
          </p:nvCxnSpPr>
          <p:spPr>
            <a:xfrm flipV="1">
              <a:off x="2195081" y="1986285"/>
              <a:ext cx="1131896" cy="729609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/>
            </p:cNvPr>
            <p:cNvCxnSpPr>
              <a:cxnSpLocks/>
              <a:stCxn id="6" idx="6"/>
              <a:endCxn id="11" idx="2"/>
            </p:cNvCxnSpPr>
            <p:nvPr/>
          </p:nvCxnSpPr>
          <p:spPr>
            <a:xfrm flipV="1">
              <a:off x="2195081" y="1986285"/>
              <a:ext cx="1131896" cy="293377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/>
            </p:cNvPr>
            <p:cNvCxnSpPr>
              <a:cxnSpLocks/>
              <a:stCxn id="7" idx="6"/>
              <a:endCxn id="11" idx="2"/>
            </p:cNvCxnSpPr>
            <p:nvPr/>
          </p:nvCxnSpPr>
          <p:spPr>
            <a:xfrm flipV="1">
              <a:off x="2182381" y="1986285"/>
              <a:ext cx="1144595" cy="366849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/>
            </p:cNvPr>
            <p:cNvCxnSpPr>
              <a:cxnSpLocks/>
              <a:stCxn id="9" idx="6"/>
              <a:endCxn id="12" idx="2"/>
            </p:cNvCxnSpPr>
            <p:nvPr/>
          </p:nvCxnSpPr>
          <p:spPr>
            <a:xfrm>
              <a:off x="2185103" y="1246454"/>
              <a:ext cx="1151851" cy="1474551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/>
            </p:cNvPr>
            <p:cNvCxnSpPr>
              <a:cxnSpLocks/>
              <a:stCxn id="4" idx="6"/>
              <a:endCxn id="12" idx="2"/>
            </p:cNvCxnSpPr>
            <p:nvPr/>
          </p:nvCxnSpPr>
          <p:spPr>
            <a:xfrm>
              <a:off x="2185104" y="1981174"/>
              <a:ext cx="1151850" cy="73983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/>
            </p:cNvPr>
            <p:cNvCxnSpPr>
              <a:cxnSpLocks/>
              <a:stCxn id="5" idx="6"/>
              <a:endCxn id="12" idx="2"/>
            </p:cNvCxnSpPr>
            <p:nvPr/>
          </p:nvCxnSpPr>
          <p:spPr>
            <a:xfrm>
              <a:off x="2195081" y="2715895"/>
              <a:ext cx="1141873" cy="511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/>
            </p:cNvPr>
            <p:cNvCxnSpPr>
              <a:cxnSpLocks/>
              <a:stCxn id="8" idx="6"/>
              <a:endCxn id="12" idx="2"/>
            </p:cNvCxnSpPr>
            <p:nvPr/>
          </p:nvCxnSpPr>
          <p:spPr>
            <a:xfrm flipV="1">
              <a:off x="2185104" y="2721005"/>
              <a:ext cx="1151850" cy="146433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/>
            </p:cNvPr>
            <p:cNvCxnSpPr>
              <a:cxnSpLocks/>
              <a:stCxn id="6" idx="6"/>
              <a:endCxn id="12" idx="2"/>
            </p:cNvCxnSpPr>
            <p:nvPr/>
          </p:nvCxnSpPr>
          <p:spPr>
            <a:xfrm flipV="1">
              <a:off x="2195081" y="2721005"/>
              <a:ext cx="1141873" cy="219905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/>
            </p:cNvPr>
            <p:cNvCxnSpPr>
              <a:cxnSpLocks/>
              <a:stCxn id="7" idx="6"/>
              <a:endCxn id="12" idx="2"/>
            </p:cNvCxnSpPr>
            <p:nvPr/>
          </p:nvCxnSpPr>
          <p:spPr>
            <a:xfrm flipV="1">
              <a:off x="2182381" y="2721005"/>
              <a:ext cx="1154572" cy="293377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/>
            </p:cNvPr>
            <p:cNvCxnSpPr>
              <a:cxnSpLocks/>
              <a:stCxn id="9" idx="6"/>
              <a:endCxn id="14" idx="2"/>
            </p:cNvCxnSpPr>
            <p:nvPr/>
          </p:nvCxnSpPr>
          <p:spPr>
            <a:xfrm>
              <a:off x="2185103" y="1246454"/>
              <a:ext cx="1141874" cy="2943992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直接箭头连接符 83">
              <a:extLst/>
            </p:cNvPr>
            <p:cNvCxnSpPr>
              <a:cxnSpLocks/>
              <a:stCxn id="7" idx="6"/>
              <a:endCxn id="14" idx="2"/>
            </p:cNvCxnSpPr>
            <p:nvPr/>
          </p:nvCxnSpPr>
          <p:spPr>
            <a:xfrm flipV="1">
              <a:off x="2182381" y="4190446"/>
              <a:ext cx="1144595" cy="146433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直接箭头连接符 84">
              <a:extLst/>
            </p:cNvPr>
            <p:cNvCxnSpPr>
              <a:cxnSpLocks/>
              <a:stCxn id="6" idx="6"/>
              <a:endCxn id="14" idx="2"/>
            </p:cNvCxnSpPr>
            <p:nvPr/>
          </p:nvCxnSpPr>
          <p:spPr>
            <a:xfrm flipV="1">
              <a:off x="2195081" y="4190446"/>
              <a:ext cx="1131896" cy="729609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/>
            </p:cNvPr>
            <p:cNvCxnSpPr>
              <a:cxnSpLocks/>
              <a:stCxn id="8" idx="6"/>
              <a:endCxn id="14" idx="2"/>
            </p:cNvCxnSpPr>
            <p:nvPr/>
          </p:nvCxnSpPr>
          <p:spPr>
            <a:xfrm>
              <a:off x="2185104" y="4185335"/>
              <a:ext cx="1141873" cy="511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/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2195081" y="2715895"/>
              <a:ext cx="1131896" cy="147455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直接箭头连接符 87">
              <a:extLst/>
            </p:cNvPr>
            <p:cNvCxnSpPr>
              <a:cxnSpLocks/>
              <a:stCxn id="4" idx="6"/>
              <a:endCxn id="14" idx="2"/>
            </p:cNvCxnSpPr>
            <p:nvPr/>
          </p:nvCxnSpPr>
          <p:spPr>
            <a:xfrm>
              <a:off x="2185104" y="1981174"/>
              <a:ext cx="1141873" cy="220927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9" name="直接箭头连接符 98">
              <a:extLst/>
            </p:cNvPr>
            <p:cNvCxnSpPr>
              <a:cxnSpLocks/>
              <a:stCxn id="9" idx="6"/>
              <a:endCxn id="13" idx="2"/>
            </p:cNvCxnSpPr>
            <p:nvPr/>
          </p:nvCxnSpPr>
          <p:spPr>
            <a:xfrm>
              <a:off x="2185103" y="1246454"/>
              <a:ext cx="1151851" cy="3678712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/>
            </p:cNvPr>
            <p:cNvCxnSpPr>
              <a:cxnSpLocks/>
              <a:stCxn id="7" idx="6"/>
              <a:endCxn id="13" idx="2"/>
            </p:cNvCxnSpPr>
            <p:nvPr/>
          </p:nvCxnSpPr>
          <p:spPr>
            <a:xfrm flipV="1">
              <a:off x="2182381" y="4925166"/>
              <a:ext cx="1154572" cy="729609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直接箭头连接符 102">
              <a:extLst/>
            </p:cNvPr>
            <p:cNvCxnSpPr>
              <a:cxnSpLocks/>
              <a:stCxn id="6" idx="6"/>
              <a:endCxn id="13" idx="2"/>
            </p:cNvCxnSpPr>
            <p:nvPr/>
          </p:nvCxnSpPr>
          <p:spPr>
            <a:xfrm>
              <a:off x="2195081" y="4920055"/>
              <a:ext cx="1141873" cy="5111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4" name="直接箭头连接符 103">
              <a:extLst/>
            </p:cNvPr>
            <p:cNvCxnSpPr>
              <a:cxnSpLocks/>
              <a:stCxn id="8" idx="6"/>
              <a:endCxn id="13" idx="2"/>
            </p:cNvCxnSpPr>
            <p:nvPr/>
          </p:nvCxnSpPr>
          <p:spPr>
            <a:xfrm>
              <a:off x="2185104" y="4185335"/>
              <a:ext cx="1151850" cy="73983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5" name="直接箭头连接符 104">
              <a:extLst/>
            </p:cNvPr>
            <p:cNvCxnSpPr>
              <a:cxnSpLocks/>
              <a:stCxn id="5" idx="6"/>
              <a:endCxn id="13" idx="2"/>
            </p:cNvCxnSpPr>
            <p:nvPr/>
          </p:nvCxnSpPr>
          <p:spPr>
            <a:xfrm>
              <a:off x="2195081" y="2715895"/>
              <a:ext cx="1141873" cy="2209272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直接箭头连接符 105">
              <a:extLst/>
            </p:cNvPr>
            <p:cNvCxnSpPr>
              <a:cxnSpLocks/>
              <a:stCxn id="4" idx="6"/>
              <a:endCxn id="13" idx="2"/>
            </p:cNvCxnSpPr>
            <p:nvPr/>
          </p:nvCxnSpPr>
          <p:spPr>
            <a:xfrm>
              <a:off x="2185104" y="1981174"/>
              <a:ext cx="1151850" cy="294399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8" name="直接箭头连接符 117">
              <a:extLst/>
            </p:cNvPr>
            <p:cNvCxnSpPr>
              <a:cxnSpLocks/>
              <a:stCxn id="13" idx="6"/>
              <a:endCxn id="16" idx="2"/>
            </p:cNvCxnSpPr>
            <p:nvPr/>
          </p:nvCxnSpPr>
          <p:spPr>
            <a:xfrm flipV="1">
              <a:off x="3962762" y="2715895"/>
              <a:ext cx="1151850" cy="2209272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/>
            </p:cNvPr>
            <p:cNvCxnSpPr>
              <a:cxnSpLocks/>
              <a:stCxn id="14" idx="6"/>
              <a:endCxn id="16" idx="2"/>
            </p:cNvCxnSpPr>
            <p:nvPr/>
          </p:nvCxnSpPr>
          <p:spPr>
            <a:xfrm flipV="1">
              <a:off x="3952785" y="2715895"/>
              <a:ext cx="1161828" cy="147455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/>
            </p:cNvPr>
            <p:cNvCxnSpPr>
              <a:cxnSpLocks/>
              <a:stCxn id="12" idx="6"/>
              <a:endCxn id="16" idx="2"/>
            </p:cNvCxnSpPr>
            <p:nvPr/>
          </p:nvCxnSpPr>
          <p:spPr>
            <a:xfrm flipV="1">
              <a:off x="3962762" y="2715895"/>
              <a:ext cx="1151850" cy="511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直接箭头连接符 126">
              <a:extLst/>
            </p:cNvPr>
            <p:cNvCxnSpPr>
              <a:cxnSpLocks/>
              <a:stCxn id="11" idx="6"/>
              <a:endCxn id="17" idx="2"/>
            </p:cNvCxnSpPr>
            <p:nvPr/>
          </p:nvCxnSpPr>
          <p:spPr>
            <a:xfrm>
              <a:off x="3952785" y="1986285"/>
              <a:ext cx="1151850" cy="219905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直接箭头连接符 127">
              <a:extLst/>
            </p:cNvPr>
            <p:cNvCxnSpPr>
              <a:cxnSpLocks/>
              <a:stCxn id="12" idx="6"/>
              <a:endCxn id="17" idx="2"/>
            </p:cNvCxnSpPr>
            <p:nvPr/>
          </p:nvCxnSpPr>
          <p:spPr>
            <a:xfrm>
              <a:off x="3962762" y="2721005"/>
              <a:ext cx="1141873" cy="146433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直接箭头连接符 128">
              <a:extLst/>
            </p:cNvPr>
            <p:cNvCxnSpPr>
              <a:cxnSpLocks/>
              <a:stCxn id="14" idx="6"/>
              <a:endCxn id="17" idx="2"/>
            </p:cNvCxnSpPr>
            <p:nvPr/>
          </p:nvCxnSpPr>
          <p:spPr>
            <a:xfrm flipV="1">
              <a:off x="3952785" y="4185335"/>
              <a:ext cx="1151850" cy="511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直接箭头连接符 129">
              <a:extLst/>
            </p:cNvPr>
            <p:cNvCxnSpPr>
              <a:cxnSpLocks/>
              <a:stCxn id="13" idx="6"/>
              <a:endCxn id="17" idx="2"/>
            </p:cNvCxnSpPr>
            <p:nvPr/>
          </p:nvCxnSpPr>
          <p:spPr>
            <a:xfrm flipV="1">
              <a:off x="3962762" y="4185335"/>
              <a:ext cx="1141873" cy="739831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9" name="直接箭头连接符 138">
              <a:extLst/>
            </p:cNvPr>
            <p:cNvCxnSpPr>
              <a:cxnSpLocks/>
              <a:stCxn id="19" idx="6"/>
            </p:cNvCxnSpPr>
            <p:nvPr/>
          </p:nvCxnSpPr>
          <p:spPr>
            <a:xfrm>
              <a:off x="7611811" y="1981174"/>
              <a:ext cx="1124120" cy="16357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0" name="直接箭头连接符 139">
              <a:extLst/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5740421" y="1981174"/>
              <a:ext cx="1245582" cy="73472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3" name="直接箭头连接符 142">
              <a:extLst/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5740421" y="2715895"/>
              <a:ext cx="1255559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4" name="直接箭头连接符 143">
              <a:extLst/>
            </p:cNvPr>
            <p:cNvCxnSpPr>
              <a:cxnSpLocks/>
              <a:stCxn id="16" idx="6"/>
              <a:endCxn id="22" idx="2"/>
            </p:cNvCxnSpPr>
            <p:nvPr/>
          </p:nvCxnSpPr>
          <p:spPr>
            <a:xfrm>
              <a:off x="5740421" y="2715895"/>
              <a:ext cx="1245582" cy="146944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5" name="直接箭头连接符 144">
              <a:extLst/>
            </p:cNvPr>
            <p:cNvCxnSpPr>
              <a:cxnSpLocks/>
              <a:stCxn id="16" idx="6"/>
              <a:endCxn id="21" idx="2"/>
            </p:cNvCxnSpPr>
            <p:nvPr/>
          </p:nvCxnSpPr>
          <p:spPr>
            <a:xfrm>
              <a:off x="5740421" y="2715895"/>
              <a:ext cx="1255559" cy="2204161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4" name="直接箭头连接符 153">
              <a:extLst/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5730443" y="1981174"/>
              <a:ext cx="1255559" cy="220416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5" name="直接箭头连接符 154">
              <a:extLst/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5730443" y="2715895"/>
              <a:ext cx="1265537" cy="14694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6" name="直接箭头连接符 155">
              <a:extLst/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5730443" y="4185335"/>
              <a:ext cx="12555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3" name="直接箭头连接符 162">
              <a:extLst/>
            </p:cNvPr>
            <p:cNvCxnSpPr>
              <a:cxnSpLocks/>
              <a:stCxn id="21" idx="6"/>
              <a:endCxn id="146" idx="2"/>
            </p:cNvCxnSpPr>
            <p:nvPr/>
          </p:nvCxnSpPr>
          <p:spPr>
            <a:xfrm flipV="1">
              <a:off x="7621788" y="1246454"/>
              <a:ext cx="1116865" cy="367360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4" name="直接箭头连接符 163">
              <a:extLst/>
            </p:cNvPr>
            <p:cNvCxnSpPr>
              <a:cxnSpLocks/>
              <a:stCxn id="22" idx="6"/>
              <a:endCxn id="146" idx="2"/>
            </p:cNvCxnSpPr>
            <p:nvPr/>
          </p:nvCxnSpPr>
          <p:spPr>
            <a:xfrm flipV="1">
              <a:off x="7611811" y="1246454"/>
              <a:ext cx="1126842" cy="2938881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5" name="直接箭头连接符 164">
              <a:extLst/>
            </p:cNvPr>
            <p:cNvCxnSpPr>
              <a:cxnSpLocks/>
              <a:stCxn id="20" idx="6"/>
              <a:endCxn id="146" idx="2"/>
            </p:cNvCxnSpPr>
            <p:nvPr/>
          </p:nvCxnSpPr>
          <p:spPr>
            <a:xfrm flipV="1">
              <a:off x="7621788" y="1246454"/>
              <a:ext cx="1116865" cy="146944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5" name="直接箭头连接符 174">
              <a:extLst/>
            </p:cNvPr>
            <p:cNvCxnSpPr>
              <a:cxnSpLocks/>
              <a:stCxn id="21" idx="6"/>
              <a:endCxn id="136" idx="2"/>
            </p:cNvCxnSpPr>
            <p:nvPr/>
          </p:nvCxnSpPr>
          <p:spPr>
            <a:xfrm flipV="1">
              <a:off x="7621788" y="1981174"/>
              <a:ext cx="1116866" cy="293888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6" name="直接箭头连接符 175">
              <a:extLst/>
            </p:cNvPr>
            <p:cNvCxnSpPr>
              <a:cxnSpLocks/>
              <a:stCxn id="22" idx="6"/>
              <a:endCxn id="136" idx="2"/>
            </p:cNvCxnSpPr>
            <p:nvPr/>
          </p:nvCxnSpPr>
          <p:spPr>
            <a:xfrm flipV="1">
              <a:off x="7611811" y="1981174"/>
              <a:ext cx="1126843" cy="2204161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/>
            </p:cNvPr>
            <p:cNvCxnSpPr>
              <a:cxnSpLocks/>
              <a:stCxn id="20" idx="6"/>
              <a:endCxn id="136" idx="2"/>
            </p:cNvCxnSpPr>
            <p:nvPr/>
          </p:nvCxnSpPr>
          <p:spPr>
            <a:xfrm flipV="1">
              <a:off x="7621788" y="1981174"/>
              <a:ext cx="1116866" cy="73472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4" name="椭圆 183">
                  <a:extLst/>
                </p:cNvPr>
                <p:cNvSpPr/>
                <p:nvPr/>
              </p:nvSpPr>
              <p:spPr>
                <a:xfrm>
                  <a:off x="1556572" y="213246"/>
                  <a:ext cx="625808" cy="602087"/>
                </a:xfrm>
                <a:prstGeom prst="ellipse">
                  <a:avLst/>
                </a:prstGeom>
                <a:ln w="19050">
                  <a:prstDash val="dash"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84" name="椭圆 183">
                  <a:extLst/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572" y="213246"/>
                  <a:ext cx="625808" cy="602087"/>
                </a:xfrm>
                <a:prstGeom prst="ellipse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19050">
                  <a:prstDash val="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5" name="直接箭头连接符 184">
              <a:extLst/>
            </p:cNvPr>
            <p:cNvCxnSpPr>
              <a:cxnSpLocks/>
              <a:stCxn id="184" idx="6"/>
              <a:endCxn id="11" idx="2"/>
            </p:cNvCxnSpPr>
            <p:nvPr/>
          </p:nvCxnSpPr>
          <p:spPr>
            <a:xfrm>
              <a:off x="2182380" y="514290"/>
              <a:ext cx="1144596" cy="1471995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8" name="直接箭头连接符 187">
              <a:extLst/>
            </p:cNvPr>
            <p:cNvCxnSpPr>
              <a:cxnSpLocks/>
              <a:stCxn id="184" idx="6"/>
              <a:endCxn id="13" idx="2"/>
            </p:cNvCxnSpPr>
            <p:nvPr/>
          </p:nvCxnSpPr>
          <p:spPr>
            <a:xfrm>
              <a:off x="2182380" y="514290"/>
              <a:ext cx="1154573" cy="4410876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9" name="直接箭头连接符 188">
              <a:extLst/>
            </p:cNvPr>
            <p:cNvCxnSpPr>
              <a:cxnSpLocks/>
              <a:stCxn id="184" idx="6"/>
              <a:endCxn id="14" idx="2"/>
            </p:cNvCxnSpPr>
            <p:nvPr/>
          </p:nvCxnSpPr>
          <p:spPr>
            <a:xfrm>
              <a:off x="2182380" y="514290"/>
              <a:ext cx="1144596" cy="3676156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0" name="直接箭头连接符 189">
              <a:extLst/>
            </p:cNvPr>
            <p:cNvCxnSpPr>
              <a:cxnSpLocks/>
              <a:stCxn id="184" idx="6"/>
              <a:endCxn id="12" idx="2"/>
            </p:cNvCxnSpPr>
            <p:nvPr/>
          </p:nvCxnSpPr>
          <p:spPr>
            <a:xfrm>
              <a:off x="2182380" y="514290"/>
              <a:ext cx="1154573" cy="2206716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7" name="椭圆 196">
                  <a:extLst/>
                </p:cNvPr>
                <p:cNvSpPr/>
                <p:nvPr/>
              </p:nvSpPr>
              <p:spPr>
                <a:xfrm>
                  <a:off x="3321988" y="945410"/>
                  <a:ext cx="625808" cy="602087"/>
                </a:xfrm>
                <a:prstGeom prst="ellipse">
                  <a:avLst/>
                </a:prstGeom>
                <a:ln w="19050">
                  <a:prstDash val="dash"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97" name="椭圆 196">
                  <a:extLst/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988" y="945410"/>
                  <a:ext cx="625808" cy="602087"/>
                </a:xfrm>
                <a:prstGeom prst="ellipse">
                  <a:avLst/>
                </a:prstGeom>
                <a:blipFill>
                  <a:blip r:embed="rId27"/>
                  <a:stretch>
                    <a:fillRect l="-1887"/>
                  </a:stretch>
                </a:blipFill>
                <a:ln w="19050">
                  <a:prstDash val="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8" name="直接箭头连接符 197">
              <a:extLst/>
            </p:cNvPr>
            <p:cNvCxnSpPr>
              <a:cxnSpLocks/>
              <a:stCxn id="197" idx="6"/>
              <a:endCxn id="16" idx="2"/>
            </p:cNvCxnSpPr>
            <p:nvPr/>
          </p:nvCxnSpPr>
          <p:spPr>
            <a:xfrm>
              <a:off x="3947797" y="1246454"/>
              <a:ext cx="1166816" cy="146944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1" name="直接箭头连接符 200">
              <a:extLst/>
            </p:cNvPr>
            <p:cNvCxnSpPr>
              <a:cxnSpLocks/>
              <a:stCxn id="197" idx="6"/>
              <a:endCxn id="17" idx="2"/>
            </p:cNvCxnSpPr>
            <p:nvPr/>
          </p:nvCxnSpPr>
          <p:spPr>
            <a:xfrm>
              <a:off x="3947797" y="1246454"/>
              <a:ext cx="1156838" cy="2938881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4" name="椭圆 203">
                  <a:extLst/>
                </p:cNvPr>
                <p:cNvSpPr/>
                <p:nvPr/>
              </p:nvSpPr>
              <p:spPr>
                <a:xfrm>
                  <a:off x="5109623" y="1630268"/>
                  <a:ext cx="625808" cy="602087"/>
                </a:xfrm>
                <a:prstGeom prst="ellipse">
                  <a:avLst/>
                </a:prstGeom>
                <a:ln w="19050">
                  <a:prstDash val="dash"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04" name="椭圆 203">
                  <a:extLst/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9623" y="1630268"/>
                  <a:ext cx="625808" cy="602087"/>
                </a:xfrm>
                <a:prstGeom prst="ellipse">
                  <a:avLst/>
                </a:prstGeom>
                <a:blipFill>
                  <a:blip r:embed="rId28"/>
                  <a:stretch>
                    <a:fillRect l="-1887"/>
                  </a:stretch>
                </a:blipFill>
                <a:ln w="19050">
                  <a:prstDash val="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7" name="直接箭头连接符 206">
              <a:extLst/>
            </p:cNvPr>
            <p:cNvCxnSpPr>
              <a:cxnSpLocks/>
              <a:stCxn id="204" idx="6"/>
              <a:endCxn id="21" idx="2"/>
            </p:cNvCxnSpPr>
            <p:nvPr/>
          </p:nvCxnSpPr>
          <p:spPr>
            <a:xfrm>
              <a:off x="5735432" y="1931312"/>
              <a:ext cx="1260548" cy="2988743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8" name="直接箭头连接符 207">
              <a:extLst/>
            </p:cNvPr>
            <p:cNvCxnSpPr>
              <a:cxnSpLocks/>
              <a:stCxn id="204" idx="6"/>
              <a:endCxn id="22" idx="2"/>
            </p:cNvCxnSpPr>
            <p:nvPr/>
          </p:nvCxnSpPr>
          <p:spPr>
            <a:xfrm>
              <a:off x="5735432" y="1931312"/>
              <a:ext cx="1250571" cy="2254023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9" name="直接箭头连接符 208">
              <a:extLst/>
            </p:cNvPr>
            <p:cNvCxnSpPr>
              <a:cxnSpLocks/>
              <a:stCxn id="204" idx="6"/>
              <a:endCxn id="20" idx="2"/>
            </p:cNvCxnSpPr>
            <p:nvPr/>
          </p:nvCxnSpPr>
          <p:spPr>
            <a:xfrm>
              <a:off x="5735432" y="1931312"/>
              <a:ext cx="1260548" cy="784582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0" name="直接箭头连接符 209">
              <a:extLst/>
            </p:cNvPr>
            <p:cNvCxnSpPr>
              <a:cxnSpLocks/>
              <a:stCxn id="204" idx="6"/>
              <a:endCxn id="19" idx="2"/>
            </p:cNvCxnSpPr>
            <p:nvPr/>
          </p:nvCxnSpPr>
          <p:spPr>
            <a:xfrm>
              <a:off x="5735432" y="1931312"/>
              <a:ext cx="1250571" cy="49862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9" name="椭圆 218">
                  <a:extLst/>
                </p:cNvPr>
                <p:cNvSpPr/>
                <p:nvPr/>
              </p:nvSpPr>
              <p:spPr>
                <a:xfrm>
                  <a:off x="6995980" y="945193"/>
                  <a:ext cx="625808" cy="602087"/>
                </a:xfrm>
                <a:prstGeom prst="ellipse">
                  <a:avLst/>
                </a:prstGeom>
                <a:ln w="19050">
                  <a:prstDash val="dash"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19" name="椭圆 218">
                  <a:extLst/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5980" y="945193"/>
                  <a:ext cx="625808" cy="602087"/>
                </a:xfrm>
                <a:prstGeom prst="ellipse">
                  <a:avLst/>
                </a:prstGeom>
                <a:blipFill>
                  <a:blip r:embed="rId29"/>
                  <a:stretch>
                    <a:fillRect l="-1905"/>
                  </a:stretch>
                </a:blipFill>
                <a:ln w="19050">
                  <a:prstDash val="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直接箭头连接符 219">
              <a:extLst/>
            </p:cNvPr>
            <p:cNvCxnSpPr>
              <a:cxnSpLocks/>
              <a:stCxn id="219" idx="6"/>
              <a:endCxn id="136" idx="2"/>
            </p:cNvCxnSpPr>
            <p:nvPr/>
          </p:nvCxnSpPr>
          <p:spPr>
            <a:xfrm>
              <a:off x="7621788" y="1246237"/>
              <a:ext cx="1116866" cy="734937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1" name="直接箭头连接符 220">
              <a:extLst/>
            </p:cNvPr>
            <p:cNvCxnSpPr>
              <a:cxnSpLocks/>
              <a:stCxn id="219" idx="6"/>
              <a:endCxn id="146" idx="2"/>
            </p:cNvCxnSpPr>
            <p:nvPr/>
          </p:nvCxnSpPr>
          <p:spPr>
            <a:xfrm>
              <a:off x="7621788" y="1246237"/>
              <a:ext cx="1116865" cy="217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26" name="圆角矩形 225"/>
            <p:cNvSpPr/>
            <p:nvPr/>
          </p:nvSpPr>
          <p:spPr>
            <a:xfrm>
              <a:off x="1483555" y="155170"/>
              <a:ext cx="793119" cy="5855392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圆角矩形 226"/>
            <p:cNvSpPr/>
            <p:nvPr/>
          </p:nvSpPr>
          <p:spPr>
            <a:xfrm>
              <a:off x="3243035" y="854639"/>
              <a:ext cx="793119" cy="4429647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圆角矩形 227"/>
            <p:cNvSpPr/>
            <p:nvPr/>
          </p:nvSpPr>
          <p:spPr>
            <a:xfrm>
              <a:off x="6907336" y="868041"/>
              <a:ext cx="793119" cy="4429647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圆角矩形 228"/>
            <p:cNvSpPr/>
            <p:nvPr/>
          </p:nvSpPr>
          <p:spPr>
            <a:xfrm>
              <a:off x="5025967" y="1490519"/>
              <a:ext cx="793119" cy="3105817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圆角矩形 229"/>
            <p:cNvSpPr/>
            <p:nvPr/>
          </p:nvSpPr>
          <p:spPr>
            <a:xfrm>
              <a:off x="10399713" y="2402025"/>
              <a:ext cx="793119" cy="2314119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1" name="文本框 230"/>
                <p:cNvSpPr txBox="1"/>
                <p:nvPr/>
              </p:nvSpPr>
              <p:spPr>
                <a:xfrm>
                  <a:off x="4235708" y="1522262"/>
                  <a:ext cx="625471" cy="2979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>
            <p:sp>
              <p:nvSpPr>
                <p:cNvPr id="231" name="文本框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5708" y="1522262"/>
                  <a:ext cx="625471" cy="297909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2" name="文本框 231"/>
                <p:cNvSpPr txBox="1"/>
                <p:nvPr/>
              </p:nvSpPr>
              <p:spPr>
                <a:xfrm>
                  <a:off x="4229132" y="4584666"/>
                  <a:ext cx="759680" cy="2979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30,50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>
            <p:sp>
              <p:nvSpPr>
                <p:cNvPr id="232" name="文本框 2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9132" y="4584666"/>
                  <a:ext cx="759680" cy="297909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3" name="文本框 232"/>
                <p:cNvSpPr txBox="1"/>
                <p:nvPr/>
              </p:nvSpPr>
              <p:spPr>
                <a:xfrm>
                  <a:off x="2480498" y="5165937"/>
                  <a:ext cx="824999" cy="2979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50,100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>
            <p:sp>
              <p:nvSpPr>
                <p:cNvPr id="233" name="文本框 2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0498" y="5165937"/>
                  <a:ext cx="824999" cy="297909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4" name="文本框 233"/>
                <p:cNvSpPr txBox="1"/>
                <p:nvPr/>
              </p:nvSpPr>
              <p:spPr>
                <a:xfrm>
                  <a:off x="2568366" y="912354"/>
                  <a:ext cx="625472" cy="2979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>
            <p:sp>
              <p:nvSpPr>
                <p:cNvPr id="234" name="文本框 2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8366" y="912354"/>
                  <a:ext cx="625472" cy="297909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5" name="文本框 234"/>
                <p:cNvSpPr txBox="1"/>
                <p:nvPr/>
              </p:nvSpPr>
              <p:spPr>
                <a:xfrm>
                  <a:off x="7752556" y="5220882"/>
                  <a:ext cx="826508" cy="311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,50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(4)</m:t>
                            </m:r>
                          </m:sup>
                        </m:sSup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>
            <p:sp>
              <p:nvSpPr>
                <p:cNvPr id="235" name="文本框 2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2556" y="5220882"/>
                  <a:ext cx="826508" cy="311560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6" name="文本框 235"/>
                <p:cNvSpPr txBox="1"/>
                <p:nvPr/>
              </p:nvSpPr>
              <p:spPr>
                <a:xfrm>
                  <a:off x="6037519" y="4627122"/>
                  <a:ext cx="759680" cy="2979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50,30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>
            <p:sp>
              <p:nvSpPr>
                <p:cNvPr id="236" name="文本框 2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7519" y="4627122"/>
                  <a:ext cx="759680" cy="297909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7" name="文本框 236"/>
                <p:cNvSpPr txBox="1"/>
                <p:nvPr/>
              </p:nvSpPr>
              <p:spPr>
                <a:xfrm>
                  <a:off x="7942876" y="914663"/>
                  <a:ext cx="625472" cy="2979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(4)</m:t>
                            </m:r>
                          </m:sup>
                        </m:sSup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>
            <p:sp>
              <p:nvSpPr>
                <p:cNvPr id="237" name="文本框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2876" y="914663"/>
                  <a:ext cx="625472" cy="29790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8" name="文本框 237"/>
                <p:cNvSpPr txBox="1"/>
                <p:nvPr/>
              </p:nvSpPr>
              <p:spPr>
                <a:xfrm>
                  <a:off x="6104637" y="1672568"/>
                  <a:ext cx="625472" cy="2979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>
            <p:sp>
              <p:nvSpPr>
                <p:cNvPr id="238" name="文本框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4637" y="1672568"/>
                  <a:ext cx="625472" cy="297909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文本框 134">
              <a:extLst/>
            </p:cNvPr>
            <p:cNvSpPr txBox="1"/>
            <p:nvPr/>
          </p:nvSpPr>
          <p:spPr>
            <a:xfrm>
              <a:off x="8395766" y="6026919"/>
              <a:ext cx="13356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L5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（</a:t>
              </a:r>
              <a:r>
                <a: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100</a:t>
              </a:r>
              <a:r>
                <a:rPr lang="zh-CN" altLang="en-US" sz="1600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维）</a:t>
              </a:r>
              <a:endPara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6" name="椭圆 135">
                  <a:extLst/>
                </p:cNvPr>
                <p:cNvSpPr/>
                <p:nvPr/>
              </p:nvSpPr>
              <p:spPr>
                <a:xfrm>
                  <a:off x="8738654" y="1680130"/>
                  <a:ext cx="625808" cy="60208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36" name="椭圆 135">
                  <a:extLst/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654" y="1680130"/>
                  <a:ext cx="625808" cy="602087"/>
                </a:xfrm>
                <a:prstGeom prst="ellipse">
                  <a:avLst/>
                </a:prstGeom>
                <a:blipFill>
                  <a:blip r:embed="rId38"/>
                  <a:stretch>
                    <a:fillRect l="-2857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7" name="椭圆 136">
                  <a:extLst/>
                </p:cNvPr>
                <p:cNvSpPr/>
                <p:nvPr/>
              </p:nvSpPr>
              <p:spPr>
                <a:xfrm>
                  <a:off x="8748632" y="2414851"/>
                  <a:ext cx="625808" cy="60208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37" name="椭圆 136">
                  <a:extLst/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8632" y="2414851"/>
                  <a:ext cx="625808" cy="602087"/>
                </a:xfrm>
                <a:prstGeom prst="ellipse">
                  <a:avLst/>
                </a:prstGeom>
                <a:blipFill>
                  <a:blip r:embed="rId39"/>
                  <a:stretch>
                    <a:fillRect l="-1887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8" name="椭圆 137">
                  <a:extLst/>
                </p:cNvPr>
                <p:cNvSpPr/>
                <p:nvPr/>
              </p:nvSpPr>
              <p:spPr>
                <a:xfrm>
                  <a:off x="8748632" y="4619011"/>
                  <a:ext cx="625808" cy="60208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99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38" name="椭圆 137">
                  <a:extLst/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8632" y="4619011"/>
                  <a:ext cx="625808" cy="602087"/>
                </a:xfrm>
                <a:prstGeom prst="ellipse">
                  <a:avLst/>
                </a:prstGeom>
                <a:blipFill>
                  <a:blip r:embed="rId40"/>
                  <a:stretch>
                    <a:fillRect l="-8491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椭圆 140">
                  <a:extLst/>
                </p:cNvPr>
                <p:cNvSpPr/>
                <p:nvPr/>
              </p:nvSpPr>
              <p:spPr>
                <a:xfrm>
                  <a:off x="8735932" y="5353732"/>
                  <a:ext cx="625808" cy="60208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41" name="椭圆 140">
                  <a:extLst/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5932" y="5353732"/>
                  <a:ext cx="625808" cy="602087"/>
                </a:xfrm>
                <a:prstGeom prst="ellipse">
                  <a:avLst/>
                </a:prstGeom>
                <a:blipFill>
                  <a:blip r:embed="rId41"/>
                  <a:stretch>
                    <a:fillRect l="-16038" r="-8491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2" name="椭圆 141">
                  <a:extLst/>
                </p:cNvPr>
                <p:cNvSpPr/>
                <p:nvPr/>
              </p:nvSpPr>
              <p:spPr>
                <a:xfrm>
                  <a:off x="8738654" y="3884291"/>
                  <a:ext cx="625808" cy="60208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98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42" name="椭圆 141">
                  <a:extLst/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654" y="3884291"/>
                  <a:ext cx="625808" cy="602087"/>
                </a:xfrm>
                <a:prstGeom prst="ellipse">
                  <a:avLst/>
                </a:prstGeom>
                <a:blipFill>
                  <a:blip r:embed="rId42"/>
                  <a:stretch>
                    <a:fillRect l="-9524" r="-952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椭圆 145">
                  <a:extLst/>
                </p:cNvPr>
                <p:cNvSpPr/>
                <p:nvPr/>
              </p:nvSpPr>
              <p:spPr>
                <a:xfrm>
                  <a:off x="8738653" y="945410"/>
                  <a:ext cx="625808" cy="602087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46" name="椭圆 145">
                  <a:extLst/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653" y="945410"/>
                  <a:ext cx="625808" cy="602087"/>
                </a:xfrm>
                <a:prstGeom prst="ellipse">
                  <a:avLst/>
                </a:prstGeom>
                <a:blipFill>
                  <a:blip r:embed="rId43"/>
                  <a:stretch>
                    <a:fillRect l="-1905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7" name="文本框 146">
                  <a:extLst/>
                </p:cNvPr>
                <p:cNvSpPr txBox="1"/>
                <p:nvPr/>
              </p:nvSpPr>
              <p:spPr>
                <a:xfrm>
                  <a:off x="8842363" y="3199433"/>
                  <a:ext cx="318949" cy="3531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⋮</m:t>
                        </m:r>
                      </m:oMath>
                    </m:oMathPara>
                  </a14:m>
                  <a:endParaRPr lang="zh-CN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47" name="文本框 146">
                  <a:extLst/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2363" y="3199433"/>
                  <a:ext cx="318949" cy="353149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8" name="椭圆 147">
                  <a:extLst/>
                </p:cNvPr>
                <p:cNvSpPr/>
                <p:nvPr/>
              </p:nvSpPr>
              <p:spPr>
                <a:xfrm>
                  <a:off x="8735931" y="213246"/>
                  <a:ext cx="625808" cy="602087"/>
                </a:xfrm>
                <a:prstGeom prst="ellipse">
                  <a:avLst/>
                </a:prstGeom>
                <a:ln w="19050">
                  <a:prstDash val="dash"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48" name="椭圆 147">
                  <a:extLst/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5931" y="213246"/>
                  <a:ext cx="625808" cy="602087"/>
                </a:xfrm>
                <a:prstGeom prst="ellipse">
                  <a:avLst/>
                </a:prstGeom>
                <a:blipFill>
                  <a:blip r:embed="rId45"/>
                  <a:stretch>
                    <a:fillRect l="-1887"/>
                  </a:stretch>
                </a:blipFill>
                <a:ln w="19050">
                  <a:prstDash val="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圆角矩形 148"/>
            <p:cNvSpPr/>
            <p:nvPr/>
          </p:nvSpPr>
          <p:spPr>
            <a:xfrm>
              <a:off x="8662914" y="155170"/>
              <a:ext cx="793119" cy="5855392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3" name="直接箭头连接符 152">
              <a:extLst/>
            </p:cNvPr>
            <p:cNvCxnSpPr>
              <a:cxnSpLocks/>
              <a:stCxn id="219" idx="6"/>
              <a:endCxn id="141" idx="2"/>
            </p:cNvCxnSpPr>
            <p:nvPr/>
          </p:nvCxnSpPr>
          <p:spPr>
            <a:xfrm>
              <a:off x="7621788" y="1246237"/>
              <a:ext cx="1114144" cy="4408539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7" name="直接箭头连接符 156">
              <a:extLst/>
            </p:cNvPr>
            <p:cNvCxnSpPr>
              <a:cxnSpLocks/>
              <a:stCxn id="219" idx="6"/>
              <a:endCxn id="138" idx="2"/>
            </p:cNvCxnSpPr>
            <p:nvPr/>
          </p:nvCxnSpPr>
          <p:spPr>
            <a:xfrm>
              <a:off x="7621788" y="1246237"/>
              <a:ext cx="1126844" cy="3673818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8" name="直接箭头连接符 157">
              <a:extLst/>
            </p:cNvPr>
            <p:cNvCxnSpPr>
              <a:cxnSpLocks/>
              <a:stCxn id="219" idx="6"/>
              <a:endCxn id="142" idx="2"/>
            </p:cNvCxnSpPr>
            <p:nvPr/>
          </p:nvCxnSpPr>
          <p:spPr>
            <a:xfrm>
              <a:off x="7621788" y="1246237"/>
              <a:ext cx="1116866" cy="2939098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9" name="直接箭头连接符 158">
              <a:extLst/>
            </p:cNvPr>
            <p:cNvCxnSpPr>
              <a:cxnSpLocks/>
              <a:stCxn id="219" idx="6"/>
              <a:endCxn id="137" idx="2"/>
            </p:cNvCxnSpPr>
            <p:nvPr/>
          </p:nvCxnSpPr>
          <p:spPr>
            <a:xfrm>
              <a:off x="7621788" y="1246237"/>
              <a:ext cx="1126844" cy="1469658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6" name="直接箭头连接符 165">
              <a:extLst/>
            </p:cNvPr>
            <p:cNvCxnSpPr>
              <a:cxnSpLocks/>
              <a:stCxn id="19" idx="6"/>
              <a:endCxn id="141" idx="2"/>
            </p:cNvCxnSpPr>
            <p:nvPr/>
          </p:nvCxnSpPr>
          <p:spPr>
            <a:xfrm>
              <a:off x="7611811" y="1981174"/>
              <a:ext cx="1124121" cy="3673602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7" name="直接箭头连接符 166">
              <a:extLst/>
            </p:cNvPr>
            <p:cNvCxnSpPr>
              <a:cxnSpLocks/>
              <a:stCxn id="19" idx="6"/>
              <a:endCxn id="137" idx="2"/>
            </p:cNvCxnSpPr>
            <p:nvPr/>
          </p:nvCxnSpPr>
          <p:spPr>
            <a:xfrm>
              <a:off x="7611811" y="1981174"/>
              <a:ext cx="1136821" cy="73472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8" name="直接箭头连接符 167">
              <a:extLst/>
            </p:cNvPr>
            <p:cNvCxnSpPr>
              <a:cxnSpLocks/>
              <a:stCxn id="19" idx="6"/>
              <a:endCxn id="142" idx="2"/>
            </p:cNvCxnSpPr>
            <p:nvPr/>
          </p:nvCxnSpPr>
          <p:spPr>
            <a:xfrm>
              <a:off x="7611811" y="1981174"/>
              <a:ext cx="1126843" cy="220416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9" name="直接箭头连接符 168">
              <a:extLst/>
            </p:cNvPr>
            <p:cNvCxnSpPr>
              <a:cxnSpLocks/>
              <a:stCxn id="19" idx="6"/>
              <a:endCxn id="138" idx="2"/>
            </p:cNvCxnSpPr>
            <p:nvPr/>
          </p:nvCxnSpPr>
          <p:spPr>
            <a:xfrm>
              <a:off x="7611811" y="1981174"/>
              <a:ext cx="1136821" cy="293888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1" name="直接箭头连接符 180">
              <a:extLst/>
            </p:cNvPr>
            <p:cNvCxnSpPr>
              <a:cxnSpLocks/>
              <a:stCxn id="20" idx="6"/>
              <a:endCxn id="137" idx="2"/>
            </p:cNvCxnSpPr>
            <p:nvPr/>
          </p:nvCxnSpPr>
          <p:spPr>
            <a:xfrm>
              <a:off x="7621788" y="2715895"/>
              <a:ext cx="1126844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2" name="直接箭头连接符 181">
              <a:extLst/>
            </p:cNvPr>
            <p:cNvCxnSpPr>
              <a:cxnSpLocks/>
              <a:stCxn id="20" idx="6"/>
              <a:endCxn id="138" idx="2"/>
            </p:cNvCxnSpPr>
            <p:nvPr/>
          </p:nvCxnSpPr>
          <p:spPr>
            <a:xfrm>
              <a:off x="7621788" y="2715895"/>
              <a:ext cx="1126844" cy="220416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3" name="直接箭头连接符 182">
              <a:extLst/>
            </p:cNvPr>
            <p:cNvCxnSpPr>
              <a:cxnSpLocks/>
              <a:stCxn id="20" idx="6"/>
              <a:endCxn id="142" idx="2"/>
            </p:cNvCxnSpPr>
            <p:nvPr/>
          </p:nvCxnSpPr>
          <p:spPr>
            <a:xfrm>
              <a:off x="7621788" y="2715895"/>
              <a:ext cx="1116866" cy="146944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6" name="直接箭头连接符 185">
              <a:extLst/>
            </p:cNvPr>
            <p:cNvCxnSpPr>
              <a:cxnSpLocks/>
              <a:stCxn id="20" idx="6"/>
              <a:endCxn id="141" idx="2"/>
            </p:cNvCxnSpPr>
            <p:nvPr/>
          </p:nvCxnSpPr>
          <p:spPr>
            <a:xfrm>
              <a:off x="7621788" y="2715895"/>
              <a:ext cx="1114144" cy="293888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5" name="直接箭头连接符 194">
              <a:extLst/>
            </p:cNvPr>
            <p:cNvCxnSpPr>
              <a:cxnSpLocks/>
              <a:stCxn id="22" idx="6"/>
              <a:endCxn id="137" idx="2"/>
            </p:cNvCxnSpPr>
            <p:nvPr/>
          </p:nvCxnSpPr>
          <p:spPr>
            <a:xfrm flipV="1">
              <a:off x="7611811" y="2715895"/>
              <a:ext cx="1136821" cy="146944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6" name="直接箭头连接符 195">
              <a:extLst/>
            </p:cNvPr>
            <p:cNvCxnSpPr>
              <a:cxnSpLocks/>
              <a:stCxn id="22" idx="6"/>
              <a:endCxn id="142" idx="2"/>
            </p:cNvCxnSpPr>
            <p:nvPr/>
          </p:nvCxnSpPr>
          <p:spPr>
            <a:xfrm>
              <a:off x="7611811" y="4185335"/>
              <a:ext cx="1126843" cy="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9" name="直接箭头连接符 198">
              <a:extLst/>
            </p:cNvPr>
            <p:cNvCxnSpPr>
              <a:cxnSpLocks/>
              <a:stCxn id="22" idx="6"/>
              <a:endCxn id="138" idx="2"/>
            </p:cNvCxnSpPr>
            <p:nvPr/>
          </p:nvCxnSpPr>
          <p:spPr>
            <a:xfrm>
              <a:off x="7611811" y="4185335"/>
              <a:ext cx="1136821" cy="73472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0" name="直接箭头连接符 199">
              <a:extLst/>
            </p:cNvPr>
            <p:cNvCxnSpPr>
              <a:cxnSpLocks/>
              <a:stCxn id="22" idx="6"/>
              <a:endCxn id="141" idx="2"/>
            </p:cNvCxnSpPr>
            <p:nvPr/>
          </p:nvCxnSpPr>
          <p:spPr>
            <a:xfrm>
              <a:off x="7611811" y="4185335"/>
              <a:ext cx="1124121" cy="1469441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1" name="直接箭头连接符 210">
              <a:extLst/>
            </p:cNvPr>
            <p:cNvCxnSpPr>
              <a:cxnSpLocks/>
              <a:stCxn id="21" idx="6"/>
              <a:endCxn id="142" idx="2"/>
            </p:cNvCxnSpPr>
            <p:nvPr/>
          </p:nvCxnSpPr>
          <p:spPr>
            <a:xfrm flipV="1">
              <a:off x="7621788" y="4185335"/>
              <a:ext cx="1116866" cy="73472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2" name="直接箭头连接符 211">
              <a:extLst/>
            </p:cNvPr>
            <p:cNvCxnSpPr>
              <a:cxnSpLocks/>
              <a:stCxn id="21" idx="6"/>
              <a:endCxn id="137" idx="2"/>
            </p:cNvCxnSpPr>
            <p:nvPr/>
          </p:nvCxnSpPr>
          <p:spPr>
            <a:xfrm flipV="1">
              <a:off x="7621788" y="2715895"/>
              <a:ext cx="1126844" cy="220416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3" name="直接箭头连接符 212">
              <a:extLst/>
            </p:cNvPr>
            <p:cNvCxnSpPr>
              <a:cxnSpLocks/>
              <a:stCxn id="21" idx="6"/>
              <a:endCxn id="138" idx="2"/>
            </p:cNvCxnSpPr>
            <p:nvPr/>
          </p:nvCxnSpPr>
          <p:spPr>
            <a:xfrm>
              <a:off x="7621788" y="4920055"/>
              <a:ext cx="1126844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4" name="直接箭头连接符 213">
              <a:extLst/>
            </p:cNvPr>
            <p:cNvCxnSpPr>
              <a:cxnSpLocks/>
              <a:stCxn id="21" idx="6"/>
              <a:endCxn id="141" idx="2"/>
            </p:cNvCxnSpPr>
            <p:nvPr/>
          </p:nvCxnSpPr>
          <p:spPr>
            <a:xfrm>
              <a:off x="7621788" y="4920055"/>
              <a:ext cx="1114144" cy="73472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2" name="直接箭头连接符 221">
              <a:extLst/>
            </p:cNvPr>
            <p:cNvCxnSpPr>
              <a:cxnSpLocks/>
              <a:stCxn id="148" idx="6"/>
              <a:endCxn id="24" idx="2"/>
            </p:cNvCxnSpPr>
            <p:nvPr/>
          </p:nvCxnSpPr>
          <p:spPr>
            <a:xfrm>
              <a:off x="9361739" y="514290"/>
              <a:ext cx="1126618" cy="2321413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6" name="直接箭头连接符 255">
              <a:extLst/>
            </p:cNvPr>
            <p:cNvCxnSpPr>
              <a:cxnSpLocks/>
              <a:stCxn id="148" idx="6"/>
              <a:endCxn id="25" idx="2"/>
            </p:cNvCxnSpPr>
            <p:nvPr/>
          </p:nvCxnSpPr>
          <p:spPr>
            <a:xfrm>
              <a:off x="9361739" y="514290"/>
              <a:ext cx="1116641" cy="3790853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7" name="直接箭头连接符 256">
              <a:extLst/>
            </p:cNvPr>
            <p:cNvCxnSpPr>
              <a:cxnSpLocks/>
              <a:stCxn id="146" idx="6"/>
              <a:endCxn id="24" idx="2"/>
            </p:cNvCxnSpPr>
            <p:nvPr/>
          </p:nvCxnSpPr>
          <p:spPr>
            <a:xfrm>
              <a:off x="9364461" y="1246454"/>
              <a:ext cx="1123896" cy="1589249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8" name="直接箭头连接符 257">
              <a:extLst/>
            </p:cNvPr>
            <p:cNvCxnSpPr>
              <a:cxnSpLocks/>
              <a:stCxn id="146" idx="6"/>
              <a:endCxn id="25" idx="2"/>
            </p:cNvCxnSpPr>
            <p:nvPr/>
          </p:nvCxnSpPr>
          <p:spPr>
            <a:xfrm>
              <a:off x="9364461" y="1246454"/>
              <a:ext cx="1113919" cy="3058689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1" name="直接箭头连接符 260">
              <a:extLst/>
            </p:cNvPr>
            <p:cNvCxnSpPr>
              <a:cxnSpLocks/>
              <a:stCxn id="136" idx="6"/>
              <a:endCxn id="24" idx="2"/>
            </p:cNvCxnSpPr>
            <p:nvPr/>
          </p:nvCxnSpPr>
          <p:spPr>
            <a:xfrm>
              <a:off x="9364462" y="1981174"/>
              <a:ext cx="1123895" cy="854529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4" name="直接箭头连接符 263">
              <a:extLst/>
            </p:cNvPr>
            <p:cNvCxnSpPr>
              <a:cxnSpLocks/>
              <a:stCxn id="136" idx="6"/>
              <a:endCxn id="25" idx="2"/>
            </p:cNvCxnSpPr>
            <p:nvPr/>
          </p:nvCxnSpPr>
          <p:spPr>
            <a:xfrm>
              <a:off x="9364462" y="1981174"/>
              <a:ext cx="1113918" cy="2323969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7" name="直接箭头连接符 266">
              <a:extLst/>
            </p:cNvPr>
            <p:cNvCxnSpPr>
              <a:cxnSpLocks/>
              <a:stCxn id="137" idx="6"/>
              <a:endCxn id="24" idx="2"/>
            </p:cNvCxnSpPr>
            <p:nvPr/>
          </p:nvCxnSpPr>
          <p:spPr>
            <a:xfrm>
              <a:off x="9374440" y="2715895"/>
              <a:ext cx="1113917" cy="11980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0" name="直接箭头连接符 269">
              <a:extLst/>
            </p:cNvPr>
            <p:cNvCxnSpPr>
              <a:cxnSpLocks/>
              <a:stCxn id="137" idx="6"/>
              <a:endCxn id="25" idx="2"/>
            </p:cNvCxnSpPr>
            <p:nvPr/>
          </p:nvCxnSpPr>
          <p:spPr>
            <a:xfrm>
              <a:off x="9374440" y="2715895"/>
              <a:ext cx="1103940" cy="158924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3" name="直接箭头连接符 272">
              <a:extLst/>
            </p:cNvPr>
            <p:cNvCxnSpPr>
              <a:cxnSpLocks/>
              <a:stCxn id="142" idx="6"/>
              <a:endCxn id="24" idx="2"/>
            </p:cNvCxnSpPr>
            <p:nvPr/>
          </p:nvCxnSpPr>
          <p:spPr>
            <a:xfrm flipV="1">
              <a:off x="9364462" y="2835703"/>
              <a:ext cx="1123895" cy="134963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6" name="直接箭头连接符 275">
              <a:extLst/>
            </p:cNvPr>
            <p:cNvCxnSpPr>
              <a:cxnSpLocks/>
              <a:stCxn id="142" idx="6"/>
              <a:endCxn id="25" idx="2"/>
            </p:cNvCxnSpPr>
            <p:nvPr/>
          </p:nvCxnSpPr>
          <p:spPr>
            <a:xfrm>
              <a:off x="9364462" y="4185335"/>
              <a:ext cx="1113918" cy="11980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9" name="直接箭头连接符 278">
              <a:extLst/>
            </p:cNvPr>
            <p:cNvCxnSpPr>
              <a:cxnSpLocks/>
              <a:stCxn id="138" idx="6"/>
              <a:endCxn id="24" idx="2"/>
            </p:cNvCxnSpPr>
            <p:nvPr/>
          </p:nvCxnSpPr>
          <p:spPr>
            <a:xfrm flipV="1">
              <a:off x="9374440" y="2835703"/>
              <a:ext cx="1113917" cy="2084352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2" name="直接箭头连接符 281">
              <a:extLst/>
            </p:cNvPr>
            <p:cNvCxnSpPr>
              <a:cxnSpLocks/>
              <a:stCxn id="138" idx="6"/>
              <a:endCxn id="25" idx="2"/>
            </p:cNvCxnSpPr>
            <p:nvPr/>
          </p:nvCxnSpPr>
          <p:spPr>
            <a:xfrm flipV="1">
              <a:off x="9374440" y="4305143"/>
              <a:ext cx="1103940" cy="614912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5" name="直接箭头连接符 284">
              <a:extLst/>
            </p:cNvPr>
            <p:cNvCxnSpPr>
              <a:cxnSpLocks/>
              <a:stCxn id="141" idx="6"/>
              <a:endCxn id="24" idx="2"/>
            </p:cNvCxnSpPr>
            <p:nvPr/>
          </p:nvCxnSpPr>
          <p:spPr>
            <a:xfrm flipV="1">
              <a:off x="9361740" y="2835703"/>
              <a:ext cx="1126617" cy="2819073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8" name="直接箭头连接符 287">
              <a:extLst/>
            </p:cNvPr>
            <p:cNvCxnSpPr>
              <a:cxnSpLocks/>
              <a:stCxn id="141" idx="6"/>
              <a:endCxn id="25" idx="2"/>
            </p:cNvCxnSpPr>
            <p:nvPr/>
          </p:nvCxnSpPr>
          <p:spPr>
            <a:xfrm flipV="1">
              <a:off x="9361740" y="4305143"/>
              <a:ext cx="1116640" cy="1349633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2" name="文本框 291"/>
                <p:cNvSpPr txBox="1"/>
                <p:nvPr/>
              </p:nvSpPr>
              <p:spPr>
                <a:xfrm>
                  <a:off x="9917411" y="1605062"/>
                  <a:ext cx="629339" cy="311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>
            <p:sp>
              <p:nvSpPr>
                <p:cNvPr id="292" name="文本框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7411" y="1605062"/>
                  <a:ext cx="629339" cy="311560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3" name="文本框 292"/>
                <p:cNvSpPr txBox="1"/>
                <p:nvPr/>
              </p:nvSpPr>
              <p:spPr>
                <a:xfrm>
                  <a:off x="9666638" y="4702382"/>
                  <a:ext cx="764376" cy="311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>
            <p:sp>
              <p:nvSpPr>
                <p:cNvPr id="293" name="文本框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6638" y="4702382"/>
                  <a:ext cx="764376" cy="311560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62749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951316" y="886463"/>
            <a:ext cx="6463023" cy="3619777"/>
            <a:chOff x="1951316" y="886463"/>
            <a:chExt cx="6463023" cy="3619777"/>
          </a:xfrm>
        </p:grpSpPr>
        <p:sp>
          <p:nvSpPr>
            <p:cNvPr id="4" name="椭圆 3"/>
            <p:cNvSpPr/>
            <p:nvPr/>
          </p:nvSpPr>
          <p:spPr>
            <a:xfrm>
              <a:off x="2193363" y="1769034"/>
              <a:ext cx="1123577" cy="723153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柏林</a:t>
              </a:r>
            </a:p>
          </p:txBody>
        </p:sp>
        <p:sp>
          <p:nvSpPr>
            <p:cNvPr id="5" name="椭圆 4"/>
            <p:cNvSpPr/>
            <p:nvPr/>
          </p:nvSpPr>
          <p:spPr>
            <a:xfrm>
              <a:off x="6523316" y="1216210"/>
              <a:ext cx="1123577" cy="723153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德国</a:t>
              </a:r>
            </a:p>
          </p:txBody>
        </p:sp>
        <p:sp>
          <p:nvSpPr>
            <p:cNvPr id="6" name="椭圆 5"/>
            <p:cNvSpPr/>
            <p:nvPr/>
          </p:nvSpPr>
          <p:spPr>
            <a:xfrm>
              <a:off x="1951316" y="3319928"/>
              <a:ext cx="1123577" cy="723153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北京</a:t>
              </a:r>
            </a:p>
          </p:txBody>
        </p:sp>
        <p:sp>
          <p:nvSpPr>
            <p:cNvPr id="7" name="椭圆 6"/>
            <p:cNvSpPr/>
            <p:nvPr/>
          </p:nvSpPr>
          <p:spPr>
            <a:xfrm>
              <a:off x="6281269" y="3783087"/>
              <a:ext cx="1123577" cy="723153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中国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2583116" y="1439286"/>
                  <a:ext cx="344069" cy="276999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3116" y="1439286"/>
                  <a:ext cx="34406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8929" r="-3571" b="-15217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6910409" y="886463"/>
                  <a:ext cx="349390" cy="276999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0409" y="886463"/>
                  <a:ext cx="34939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772" r="-3509" b="-15217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2341069" y="2990180"/>
                  <a:ext cx="349390" cy="276999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1069" y="2990180"/>
                  <a:ext cx="34939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772" r="-5263" b="-15556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6668362" y="2437352"/>
                  <a:ext cx="349390" cy="276999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362" y="2437352"/>
                  <a:ext cx="34939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772" r="-3509" b="-15556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箭头连接符 12"/>
            <p:cNvCxnSpPr>
              <a:stCxn id="4" idx="6"/>
              <a:endCxn id="5" idx="2"/>
            </p:cNvCxnSpPr>
            <p:nvPr/>
          </p:nvCxnSpPr>
          <p:spPr>
            <a:xfrm flipV="1">
              <a:off x="3316940" y="1577787"/>
              <a:ext cx="3206376" cy="552824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6" idx="6"/>
              <a:endCxn id="20" idx="2"/>
            </p:cNvCxnSpPr>
            <p:nvPr/>
          </p:nvCxnSpPr>
          <p:spPr>
            <a:xfrm flipV="1">
              <a:off x="3074893" y="3128679"/>
              <a:ext cx="3206376" cy="552826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/>
            <p:cNvSpPr/>
            <p:nvPr/>
          </p:nvSpPr>
          <p:spPr>
            <a:xfrm>
              <a:off x="6281269" y="2767102"/>
              <a:ext cx="1123577" cy="723153"/>
            </a:xfrm>
            <a:prstGeom prst="ellipse">
              <a:avLst/>
            </a:prstGeom>
            <a:ln w="28575"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?</a:t>
              </a:r>
              <a:endParaRPr lang="zh-CN" altLang="en-US" sz="2400" dirty="0"/>
            </a:p>
          </p:txBody>
        </p:sp>
        <p:sp>
          <p:nvSpPr>
            <p:cNvPr id="22" name="右大括号 21"/>
            <p:cNvSpPr/>
            <p:nvPr/>
          </p:nvSpPr>
          <p:spPr>
            <a:xfrm>
              <a:off x="7488516" y="3151090"/>
              <a:ext cx="316753" cy="106082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矩形 22"/>
                <p:cNvSpPr/>
                <p:nvPr/>
              </p:nvSpPr>
              <p:spPr>
                <a:xfrm>
                  <a:off x="7888939" y="3496838"/>
                  <a:ext cx="5254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8939" y="3496838"/>
                  <a:ext cx="52540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0177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F4763C1A-EC74-4BF3-9278-9FE27DFE3303}"/>
              </a:ext>
            </a:extLst>
          </p:cNvPr>
          <p:cNvSpPr txBox="1"/>
          <p:nvPr/>
        </p:nvSpPr>
        <p:spPr>
          <a:xfrm>
            <a:off x="105294" y="623649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小分子化合物之间的相似性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048EB30-BCB9-4C25-9682-B314F4E4526A}"/>
              </a:ext>
            </a:extLst>
          </p:cNvPr>
          <p:cNvGrpSpPr/>
          <p:nvPr/>
        </p:nvGrpSpPr>
        <p:grpSpPr>
          <a:xfrm>
            <a:off x="47053" y="31865"/>
            <a:ext cx="11531297" cy="5421891"/>
            <a:chOff x="0" y="0"/>
            <a:chExt cx="11208245" cy="560668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6F4E798-6E9C-43D9-A438-68F4A9CD9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208244" cy="117345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402EF2B-8B7F-4329-8DF1-D4B076D26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173457"/>
              <a:ext cx="11208244" cy="113312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A3B3B1E-A227-4EB8-96DC-170FD16E6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02878"/>
              <a:ext cx="11208244" cy="1069938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AA3249A-A0F6-4195-942B-F4FC475BF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72816"/>
              <a:ext cx="11208243" cy="106292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FD9CCF7-56DA-44BB-898A-1EA785865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435741"/>
              <a:ext cx="11208243" cy="1170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9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12640</TotalTime>
  <Words>284</Words>
  <Application>Microsoft Office PowerPoint</Application>
  <PresentationFormat>宽屏</PresentationFormat>
  <Paragraphs>158</Paragraphs>
  <Slides>17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等线</vt:lpstr>
      <vt:lpstr>等线 Light</vt:lpstr>
      <vt:lpstr>楷体</vt:lpstr>
      <vt:lpstr>宋体</vt:lpstr>
      <vt:lpstr>Arial</vt:lpstr>
      <vt:lpstr>Cambria Math</vt:lpstr>
      <vt:lpstr>Comic Sans MS</vt:lpstr>
      <vt:lpstr>Ebrima</vt:lpstr>
      <vt:lpstr>Times New Roman</vt:lpstr>
      <vt:lpstr>Office 主题​​</vt:lpstr>
      <vt:lpstr>大论文中的figure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大论文中的figure</dc:title>
  <dc:creator>xin</dc:creator>
  <cp:lastModifiedBy>xin Belter</cp:lastModifiedBy>
  <cp:revision>69</cp:revision>
  <dcterms:created xsi:type="dcterms:W3CDTF">2020-04-16T07:03:13Z</dcterms:created>
  <dcterms:modified xsi:type="dcterms:W3CDTF">2020-05-30T14:11:32Z</dcterms:modified>
</cp:coreProperties>
</file>